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58"/>
  </p:notesMasterIdLst>
  <p:handoutMasterIdLst>
    <p:handoutMasterId r:id="rId59"/>
  </p:handoutMasterIdLst>
  <p:sldIdLst>
    <p:sldId id="274" r:id="rId5"/>
    <p:sldId id="278" r:id="rId6"/>
    <p:sldId id="1172" r:id="rId7"/>
    <p:sldId id="1173" r:id="rId8"/>
    <p:sldId id="1170" r:id="rId9"/>
    <p:sldId id="1177" r:id="rId10"/>
    <p:sldId id="1176" r:id="rId11"/>
    <p:sldId id="279" r:id="rId12"/>
    <p:sldId id="1175" r:id="rId13"/>
    <p:sldId id="418" r:id="rId14"/>
    <p:sldId id="305" r:id="rId15"/>
    <p:sldId id="1195" r:id="rId16"/>
    <p:sldId id="442" r:id="rId17"/>
    <p:sldId id="441" r:id="rId18"/>
    <p:sldId id="1096" r:id="rId19"/>
    <p:sldId id="461" r:id="rId20"/>
    <p:sldId id="1095" r:id="rId21"/>
    <p:sldId id="1040" r:id="rId22"/>
    <p:sldId id="1073" r:id="rId23"/>
    <p:sldId id="1076" r:id="rId24"/>
    <p:sldId id="322" r:id="rId25"/>
    <p:sldId id="1052" r:id="rId26"/>
    <p:sldId id="294" r:id="rId27"/>
    <p:sldId id="276" r:id="rId28"/>
    <p:sldId id="1125" r:id="rId29"/>
    <p:sldId id="1178" r:id="rId30"/>
    <p:sldId id="281" r:id="rId31"/>
    <p:sldId id="483" r:id="rId32"/>
    <p:sldId id="486" r:id="rId33"/>
    <p:sldId id="426" r:id="rId34"/>
    <p:sldId id="491" r:id="rId35"/>
    <p:sldId id="492" r:id="rId36"/>
    <p:sldId id="1108" r:id="rId37"/>
    <p:sldId id="1109" r:id="rId38"/>
    <p:sldId id="280" r:id="rId39"/>
    <p:sldId id="1179" r:id="rId40"/>
    <p:sldId id="1182" r:id="rId41"/>
    <p:sldId id="1183" r:id="rId42"/>
    <p:sldId id="1188" r:id="rId43"/>
    <p:sldId id="1187" r:id="rId44"/>
    <p:sldId id="1185" r:id="rId45"/>
    <p:sldId id="1196" r:id="rId46"/>
    <p:sldId id="1189" r:id="rId47"/>
    <p:sldId id="1180" r:id="rId48"/>
    <p:sldId id="1181" r:id="rId49"/>
    <p:sldId id="1186" r:id="rId50"/>
    <p:sldId id="1193" r:id="rId51"/>
    <p:sldId id="1194" r:id="rId52"/>
    <p:sldId id="1197" r:id="rId53"/>
    <p:sldId id="1113" r:id="rId54"/>
    <p:sldId id="1148" r:id="rId55"/>
    <p:sldId id="1088" r:id="rId56"/>
    <p:sldId id="277" r:id="rId5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Lst>
        </p14:section>
        <p14:section name="Syllabus" id="{83D250D0-469F-4D5F-86F3-87B1AA9DD259}">
          <p14:sldIdLst>
            <p14:sldId id="1172"/>
            <p14:sldId id="1173"/>
          </p14:sldIdLst>
        </p14:section>
        <p14:section name="Are we there?" id="{64D50C98-4C01-4934-B4A2-1DD879F58D25}">
          <p14:sldIdLst>
            <p14:sldId id="1170"/>
            <p14:sldId id="1177"/>
            <p14:sldId id="1176"/>
            <p14:sldId id="279"/>
            <p14:sldId id="1175"/>
            <p14:sldId id="418"/>
            <p14:sldId id="305"/>
            <p14:sldId id="1195"/>
            <p14:sldId id="442"/>
            <p14:sldId id="441"/>
            <p14:sldId id="1096"/>
            <p14:sldId id="461"/>
            <p14:sldId id="1095"/>
            <p14:sldId id="1040"/>
            <p14:sldId id="1073"/>
            <p14:sldId id="1076"/>
            <p14:sldId id="322"/>
            <p14:sldId id="1052"/>
            <p14:sldId id="294"/>
            <p14:sldId id="276"/>
            <p14:sldId id="1125"/>
          </p14:sldIdLst>
        </p14:section>
        <p14:section name="No Problem" id="{DE81D059-4F16-4A12-84AC-3AACF9B12A35}">
          <p14:sldIdLst>
            <p14:sldId id="1178"/>
            <p14:sldId id="281"/>
            <p14:sldId id="483"/>
            <p14:sldId id="486"/>
            <p14:sldId id="426"/>
            <p14:sldId id="491"/>
            <p14:sldId id="492"/>
            <p14:sldId id="1108"/>
            <p14:sldId id="1109"/>
            <p14:sldId id="280"/>
            <p14:sldId id="1179"/>
            <p14:sldId id="1182"/>
            <p14:sldId id="1183"/>
            <p14:sldId id="1188"/>
            <p14:sldId id="1187"/>
            <p14:sldId id="1185"/>
            <p14:sldId id="1196"/>
            <p14:sldId id="1189"/>
            <p14:sldId id="1180"/>
            <p14:sldId id="1181"/>
            <p14:sldId id="1186"/>
          </p14:sldIdLst>
        </p14:section>
        <p14:section name="Pledge wall" id="{08BFA2A8-E779-4F23-BC52-DB1FAD205FAF}">
          <p14:sldIdLst>
            <p14:sldId id="1193"/>
            <p14:sldId id="1194"/>
            <p14:sldId id="1197"/>
          </p14:sldIdLst>
        </p14:section>
        <p14:section name="Outlook" id="{9B54F74B-B0DD-4726-995B-B60C2EB3AD0F}">
          <p14:sldIdLst>
            <p14:sldId id="1113"/>
            <p14:sldId id="1148"/>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C"/>
    <a:srgbClr val="EDEEE9"/>
    <a:srgbClr val="95C31B"/>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809" autoAdjust="0"/>
    <p:restoredTop sz="80167" autoAdjust="0"/>
  </p:normalViewPr>
  <p:slideViewPr>
    <p:cSldViewPr showGuides="1">
      <p:cViewPr varScale="1">
        <p:scale>
          <a:sx n="85" d="100"/>
          <a:sy n="85" d="100"/>
        </p:scale>
        <p:origin x="306" y="8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5726"/>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B8AD8C67-E472-43CF-A1E6-3F54F6F67B3F}"/>
    <pc:docChg chg="undo redo custSel addSld delSld modSld sldOrd addSection modSection">
      <pc:chgData name="Karl Michael Höferl" userId="544d2ce1-0a3b-4706-9dfd-c6d69d0e3c8e" providerId="ADAL" clId="{B8AD8C67-E472-43CF-A1E6-3F54F6F67B3F}" dt="2025-03-17T09:10:39.266" v="6406" actId="47"/>
      <pc:docMkLst>
        <pc:docMk/>
      </pc:docMkLst>
      <pc:sldChg chg="modSp mod">
        <pc:chgData name="Karl Michael Höferl" userId="544d2ce1-0a3b-4706-9dfd-c6d69d0e3c8e" providerId="ADAL" clId="{B8AD8C67-E472-43CF-A1E6-3F54F6F67B3F}" dt="2025-02-28T15:25:39.667" v="5867" actId="790"/>
        <pc:sldMkLst>
          <pc:docMk/>
          <pc:sldMk cId="1714654990" sldId="274"/>
        </pc:sldMkLst>
        <pc:spChg chg="mod">
          <ac:chgData name="Karl Michael Höferl" userId="544d2ce1-0a3b-4706-9dfd-c6d69d0e3c8e" providerId="ADAL" clId="{B8AD8C67-E472-43CF-A1E6-3F54F6F67B3F}" dt="2025-02-28T15:25:39.661" v="5864" actId="790"/>
          <ac:spMkLst>
            <pc:docMk/>
            <pc:sldMk cId="1714654990" sldId="274"/>
            <ac:spMk id="3" creationId="{78ECA2FC-8EBF-2FBC-EBF2-E347275417F5}"/>
          </ac:spMkLst>
        </pc:spChg>
        <pc:spChg chg="mod">
          <ac:chgData name="Karl Michael Höferl" userId="544d2ce1-0a3b-4706-9dfd-c6d69d0e3c8e" providerId="ADAL" clId="{B8AD8C67-E472-43CF-A1E6-3F54F6F67B3F}" dt="2025-02-28T15:25:39.662" v="5865" actId="790"/>
          <ac:spMkLst>
            <pc:docMk/>
            <pc:sldMk cId="1714654990" sldId="274"/>
            <ac:spMk id="4" creationId="{F4502378-B236-0724-12B2-56238B51872B}"/>
          </ac:spMkLst>
        </pc:spChg>
        <pc:spChg chg="mod">
          <ac:chgData name="Karl Michael Höferl" userId="544d2ce1-0a3b-4706-9dfd-c6d69d0e3c8e" providerId="ADAL" clId="{B8AD8C67-E472-43CF-A1E6-3F54F6F67B3F}" dt="2025-02-28T15:25:39.665" v="5866" actId="790"/>
          <ac:spMkLst>
            <pc:docMk/>
            <pc:sldMk cId="1714654990" sldId="274"/>
            <ac:spMk id="5" creationId="{D4CAB6A2-FD2E-0A0E-1E7C-685BDC8AB00A}"/>
          </ac:spMkLst>
        </pc:spChg>
        <pc:spChg chg="mod">
          <ac:chgData name="Karl Michael Höferl" userId="544d2ce1-0a3b-4706-9dfd-c6d69d0e3c8e" providerId="ADAL" clId="{B8AD8C67-E472-43CF-A1E6-3F54F6F67B3F}" dt="2025-02-28T15:25:39.667" v="5867" actId="790"/>
          <ac:spMkLst>
            <pc:docMk/>
            <pc:sldMk cId="1714654990" sldId="274"/>
            <ac:spMk id="7" creationId="{AE42D817-3BF5-0859-ABA5-56BA456FF739}"/>
          </ac:spMkLst>
        </pc:spChg>
      </pc:sldChg>
      <pc:sldChg chg="modSp add mod">
        <pc:chgData name="Karl Michael Höferl" userId="544d2ce1-0a3b-4706-9dfd-c6d69d0e3c8e" providerId="ADAL" clId="{B8AD8C67-E472-43CF-A1E6-3F54F6F67B3F}" dt="2025-02-28T15:25:39.760" v="5970" actId="790"/>
        <pc:sldMkLst>
          <pc:docMk/>
          <pc:sldMk cId="3787821806" sldId="276"/>
        </pc:sldMkLst>
        <pc:spChg chg="mod">
          <ac:chgData name="Karl Michael Höferl" userId="544d2ce1-0a3b-4706-9dfd-c6d69d0e3c8e" providerId="ADAL" clId="{B8AD8C67-E472-43CF-A1E6-3F54F6F67B3F}" dt="2025-02-28T15:25:39.759" v="5969" actId="790"/>
          <ac:spMkLst>
            <pc:docMk/>
            <pc:sldMk cId="3787821806" sldId="276"/>
            <ac:spMk id="3" creationId="{DF82A37F-5E37-8A87-4EDD-C132DE580C37}"/>
          </ac:spMkLst>
        </pc:spChg>
        <pc:spChg chg="mod">
          <ac:chgData name="Karl Michael Höferl" userId="544d2ce1-0a3b-4706-9dfd-c6d69d0e3c8e" providerId="ADAL" clId="{B8AD8C67-E472-43CF-A1E6-3F54F6F67B3F}" dt="2025-02-28T15:25:39.757" v="5967" actId="790"/>
          <ac:spMkLst>
            <pc:docMk/>
            <pc:sldMk cId="3787821806" sldId="276"/>
            <ac:spMk id="4" creationId="{F68A0773-CC99-4620-F822-4D80830001A8}"/>
          </ac:spMkLst>
        </pc:spChg>
        <pc:spChg chg="mod">
          <ac:chgData name="Karl Michael Höferl" userId="544d2ce1-0a3b-4706-9dfd-c6d69d0e3c8e" providerId="ADAL" clId="{B8AD8C67-E472-43CF-A1E6-3F54F6F67B3F}" dt="2025-02-28T15:25:39.758" v="5968" actId="790"/>
          <ac:spMkLst>
            <pc:docMk/>
            <pc:sldMk cId="3787821806" sldId="276"/>
            <ac:spMk id="7" creationId="{45F0EE6A-83C5-ADD0-C96F-AE7D44F92B2D}"/>
          </ac:spMkLst>
        </pc:spChg>
        <pc:spChg chg="mod">
          <ac:chgData name="Karl Michael Höferl" userId="544d2ce1-0a3b-4706-9dfd-c6d69d0e3c8e" providerId="ADAL" clId="{B8AD8C67-E472-43CF-A1E6-3F54F6F67B3F}" dt="2025-02-28T15:25:39.760" v="5970" actId="790"/>
          <ac:spMkLst>
            <pc:docMk/>
            <pc:sldMk cId="3787821806" sldId="276"/>
            <ac:spMk id="8" creationId="{CB8E4FA3-CECE-AD17-4FFB-99BAF0FF66D5}"/>
          </ac:spMkLst>
        </pc:spChg>
      </pc:sldChg>
      <pc:sldChg chg="modSp mod">
        <pc:chgData name="Karl Michael Höferl" userId="544d2ce1-0a3b-4706-9dfd-c6d69d0e3c8e" providerId="ADAL" clId="{B8AD8C67-E472-43CF-A1E6-3F54F6F67B3F}" dt="2025-02-28T15:25:40.095" v="6302" actId="790"/>
        <pc:sldMkLst>
          <pc:docMk/>
          <pc:sldMk cId="2537912681" sldId="277"/>
        </pc:sldMkLst>
        <pc:spChg chg="mod">
          <ac:chgData name="Karl Michael Höferl" userId="544d2ce1-0a3b-4706-9dfd-c6d69d0e3c8e" providerId="ADAL" clId="{B8AD8C67-E472-43CF-A1E6-3F54F6F67B3F}" dt="2025-02-28T15:25:40.095" v="6302" actId="790"/>
          <ac:spMkLst>
            <pc:docMk/>
            <pc:sldMk cId="2537912681" sldId="277"/>
            <ac:spMk id="10" creationId="{B268FE5F-26AC-C00D-E469-92E59064A6CC}"/>
          </ac:spMkLst>
        </pc:spChg>
      </pc:sldChg>
      <pc:sldChg chg="modSp mod">
        <pc:chgData name="Karl Michael Höferl" userId="544d2ce1-0a3b-4706-9dfd-c6d69d0e3c8e" providerId="ADAL" clId="{B8AD8C67-E472-43CF-A1E6-3F54F6F67B3F}" dt="2025-02-28T15:25:39.674" v="5875" actId="790"/>
        <pc:sldMkLst>
          <pc:docMk/>
          <pc:sldMk cId="3966956599" sldId="278"/>
        </pc:sldMkLst>
        <pc:spChg chg="mod">
          <ac:chgData name="Karl Michael Höferl" userId="544d2ce1-0a3b-4706-9dfd-c6d69d0e3c8e" providerId="ADAL" clId="{B8AD8C67-E472-43CF-A1E6-3F54F6F67B3F}" dt="2025-02-28T15:25:39.673" v="5873" actId="790"/>
          <ac:spMkLst>
            <pc:docMk/>
            <pc:sldMk cId="3966956599" sldId="278"/>
            <ac:spMk id="5" creationId="{5B3B52E1-22AA-A6E5-917A-19EC1EFA766A}"/>
          </ac:spMkLst>
        </pc:spChg>
        <pc:spChg chg="mod">
          <ac:chgData name="Karl Michael Höferl" userId="544d2ce1-0a3b-4706-9dfd-c6d69d0e3c8e" providerId="ADAL" clId="{B8AD8C67-E472-43CF-A1E6-3F54F6F67B3F}" dt="2025-02-28T15:25:39.667" v="5868" actId="790"/>
          <ac:spMkLst>
            <pc:docMk/>
            <pc:sldMk cId="3966956599" sldId="278"/>
            <ac:spMk id="6" creationId="{D1F21953-5825-54FF-DD84-ED80226FBB1E}"/>
          </ac:spMkLst>
        </pc:spChg>
        <pc:spChg chg="mod">
          <ac:chgData name="Karl Michael Höferl" userId="544d2ce1-0a3b-4706-9dfd-c6d69d0e3c8e" providerId="ADAL" clId="{B8AD8C67-E472-43CF-A1E6-3F54F6F67B3F}" dt="2025-02-28T15:25:39.669" v="5869" actId="790"/>
          <ac:spMkLst>
            <pc:docMk/>
            <pc:sldMk cId="3966956599" sldId="278"/>
            <ac:spMk id="7" creationId="{099EF4D1-C3FA-6B89-E7F8-3935D779FF1D}"/>
          </ac:spMkLst>
        </pc:spChg>
        <pc:spChg chg="mod">
          <ac:chgData name="Karl Michael Höferl" userId="544d2ce1-0a3b-4706-9dfd-c6d69d0e3c8e" providerId="ADAL" clId="{B8AD8C67-E472-43CF-A1E6-3F54F6F67B3F}" dt="2025-02-28T15:25:39.673" v="5874" actId="790"/>
          <ac:spMkLst>
            <pc:docMk/>
            <pc:sldMk cId="3966956599" sldId="278"/>
            <ac:spMk id="8" creationId="{23EB4B35-9149-F591-EDDB-442B3B0F13DD}"/>
          </ac:spMkLst>
        </pc:spChg>
        <pc:spChg chg="mod">
          <ac:chgData name="Karl Michael Höferl" userId="544d2ce1-0a3b-4706-9dfd-c6d69d0e3c8e" providerId="ADAL" clId="{B8AD8C67-E472-43CF-A1E6-3F54F6F67B3F}" dt="2025-02-28T15:25:39.671" v="5870" actId="790"/>
          <ac:spMkLst>
            <pc:docMk/>
            <pc:sldMk cId="3966956599" sldId="278"/>
            <ac:spMk id="9" creationId="{C9C7155B-A456-92AA-517F-BB971C939B2C}"/>
          </ac:spMkLst>
        </pc:spChg>
        <pc:spChg chg="mod">
          <ac:chgData name="Karl Michael Höferl" userId="544d2ce1-0a3b-4706-9dfd-c6d69d0e3c8e" providerId="ADAL" clId="{B8AD8C67-E472-43CF-A1E6-3F54F6F67B3F}" dt="2025-02-28T15:25:39.674" v="5875" actId="790"/>
          <ac:spMkLst>
            <pc:docMk/>
            <pc:sldMk cId="3966956599" sldId="278"/>
            <ac:spMk id="10" creationId="{CE786525-2C43-B1A3-875D-05C69FEBE22C}"/>
          </ac:spMkLst>
        </pc:spChg>
        <pc:spChg chg="mod">
          <ac:chgData name="Karl Michael Höferl" userId="544d2ce1-0a3b-4706-9dfd-c6d69d0e3c8e" providerId="ADAL" clId="{B8AD8C67-E472-43CF-A1E6-3F54F6F67B3F}" dt="2025-02-28T15:25:39.671" v="5871" actId="790"/>
          <ac:spMkLst>
            <pc:docMk/>
            <pc:sldMk cId="3966956599" sldId="278"/>
            <ac:spMk id="14" creationId="{FB0825BA-6A02-22EE-1F32-1608C61C8F8D}"/>
          </ac:spMkLst>
        </pc:spChg>
        <pc:spChg chg="mod">
          <ac:chgData name="Karl Michael Höferl" userId="544d2ce1-0a3b-4706-9dfd-c6d69d0e3c8e" providerId="ADAL" clId="{B8AD8C67-E472-43CF-A1E6-3F54F6F67B3F}" dt="2025-02-28T15:25:39.671" v="5872" actId="790"/>
          <ac:spMkLst>
            <pc:docMk/>
            <pc:sldMk cId="3966956599" sldId="278"/>
            <ac:spMk id="17" creationId="{DE9FD7B8-86A9-69A3-8B46-789A43DB943A}"/>
          </ac:spMkLst>
        </pc:spChg>
      </pc:sldChg>
      <pc:sldChg chg="modSp add mod">
        <pc:chgData name="Karl Michael Höferl" userId="544d2ce1-0a3b-4706-9dfd-c6d69d0e3c8e" providerId="ADAL" clId="{B8AD8C67-E472-43CF-A1E6-3F54F6F67B3F}" dt="2025-02-28T15:25:39.693" v="5895" actId="790"/>
        <pc:sldMkLst>
          <pc:docMk/>
          <pc:sldMk cId="1504451551" sldId="279"/>
        </pc:sldMkLst>
        <pc:spChg chg="mod">
          <ac:chgData name="Karl Michael Höferl" userId="544d2ce1-0a3b-4706-9dfd-c6d69d0e3c8e" providerId="ADAL" clId="{B8AD8C67-E472-43CF-A1E6-3F54F6F67B3F}" dt="2025-02-28T15:25:39.688" v="5891" actId="790"/>
          <ac:spMkLst>
            <pc:docMk/>
            <pc:sldMk cId="1504451551" sldId="279"/>
            <ac:spMk id="2" creationId="{BCEFCDF7-2C38-3F98-0660-8F41B45F947D}"/>
          </ac:spMkLst>
        </pc:spChg>
        <pc:spChg chg="mod">
          <ac:chgData name="Karl Michael Höferl" userId="544d2ce1-0a3b-4706-9dfd-c6d69d0e3c8e" providerId="ADAL" clId="{B8AD8C67-E472-43CF-A1E6-3F54F6F67B3F}" dt="2025-02-28T15:25:39.689" v="5892" actId="790"/>
          <ac:spMkLst>
            <pc:docMk/>
            <pc:sldMk cId="1504451551" sldId="279"/>
            <ac:spMk id="3" creationId="{4908035E-BC54-A829-2518-04FC29199AAB}"/>
          </ac:spMkLst>
        </pc:spChg>
        <pc:spChg chg="mod">
          <ac:chgData name="Karl Michael Höferl" userId="544d2ce1-0a3b-4706-9dfd-c6d69d0e3c8e" providerId="ADAL" clId="{B8AD8C67-E472-43CF-A1E6-3F54F6F67B3F}" dt="2025-02-28T15:25:39.691" v="5893" actId="790"/>
          <ac:spMkLst>
            <pc:docMk/>
            <pc:sldMk cId="1504451551" sldId="279"/>
            <ac:spMk id="4" creationId="{0E256B93-553D-0882-4553-CC4F404E7067}"/>
          </ac:spMkLst>
        </pc:spChg>
        <pc:spChg chg="mod">
          <ac:chgData name="Karl Michael Höferl" userId="544d2ce1-0a3b-4706-9dfd-c6d69d0e3c8e" providerId="ADAL" clId="{B8AD8C67-E472-43CF-A1E6-3F54F6F67B3F}" dt="2025-02-28T15:25:39.692" v="5894" actId="790"/>
          <ac:spMkLst>
            <pc:docMk/>
            <pc:sldMk cId="1504451551" sldId="279"/>
            <ac:spMk id="5" creationId="{C6C9FFC3-4124-F6DB-B80A-FFC44869303E}"/>
          </ac:spMkLst>
        </pc:spChg>
        <pc:spChg chg="mod">
          <ac:chgData name="Karl Michael Höferl" userId="544d2ce1-0a3b-4706-9dfd-c6d69d0e3c8e" providerId="ADAL" clId="{B8AD8C67-E472-43CF-A1E6-3F54F6F67B3F}" dt="2025-02-28T15:25:39.693" v="5895" actId="790"/>
          <ac:spMkLst>
            <pc:docMk/>
            <pc:sldMk cId="1504451551" sldId="279"/>
            <ac:spMk id="6" creationId="{386651D1-178A-AF50-7562-085D062F4CEB}"/>
          </ac:spMkLst>
        </pc:spChg>
      </pc:sldChg>
      <pc:sldChg chg="modSp add mod ord">
        <pc:chgData name="Karl Michael Höferl" userId="544d2ce1-0a3b-4706-9dfd-c6d69d0e3c8e" providerId="ADAL" clId="{B8AD8C67-E472-43CF-A1E6-3F54F6F67B3F}" dt="2025-02-28T15:25:39.805" v="6016" actId="790"/>
        <pc:sldMkLst>
          <pc:docMk/>
          <pc:sldMk cId="2153062887" sldId="280"/>
        </pc:sldMkLst>
        <pc:spChg chg="mod">
          <ac:chgData name="Karl Michael Höferl" userId="544d2ce1-0a3b-4706-9dfd-c6d69d0e3c8e" providerId="ADAL" clId="{B8AD8C67-E472-43CF-A1E6-3F54F6F67B3F}" dt="2025-02-28T15:25:39.798" v="6011" actId="790"/>
          <ac:spMkLst>
            <pc:docMk/>
            <pc:sldMk cId="2153062887" sldId="280"/>
            <ac:spMk id="2" creationId="{D5824B03-2031-2FAD-7888-06A347EACD36}"/>
          </ac:spMkLst>
        </pc:spChg>
        <pc:spChg chg="mod">
          <ac:chgData name="Karl Michael Höferl" userId="544d2ce1-0a3b-4706-9dfd-c6d69d0e3c8e" providerId="ADAL" clId="{B8AD8C67-E472-43CF-A1E6-3F54F6F67B3F}" dt="2025-02-28T15:25:39.799" v="6012" actId="790"/>
          <ac:spMkLst>
            <pc:docMk/>
            <pc:sldMk cId="2153062887" sldId="280"/>
            <ac:spMk id="3" creationId="{BE7FEDBF-3767-C4A0-2004-B1ADBC71AC52}"/>
          </ac:spMkLst>
        </pc:spChg>
        <pc:spChg chg="mod">
          <ac:chgData name="Karl Michael Höferl" userId="544d2ce1-0a3b-4706-9dfd-c6d69d0e3c8e" providerId="ADAL" clId="{B8AD8C67-E472-43CF-A1E6-3F54F6F67B3F}" dt="2025-02-28T15:25:39.800" v="6013" actId="790"/>
          <ac:spMkLst>
            <pc:docMk/>
            <pc:sldMk cId="2153062887" sldId="280"/>
            <ac:spMk id="4" creationId="{CF30884A-0998-89C4-15C8-3DE927D6D785}"/>
          </ac:spMkLst>
        </pc:spChg>
        <pc:spChg chg="mod">
          <ac:chgData name="Karl Michael Höferl" userId="544d2ce1-0a3b-4706-9dfd-c6d69d0e3c8e" providerId="ADAL" clId="{B8AD8C67-E472-43CF-A1E6-3F54F6F67B3F}" dt="2025-02-28T15:25:39.805" v="6015" actId="790"/>
          <ac:spMkLst>
            <pc:docMk/>
            <pc:sldMk cId="2153062887" sldId="280"/>
            <ac:spMk id="5" creationId="{AFAE3D56-F0A5-AE7A-61CF-7FB5584DBA58}"/>
          </ac:spMkLst>
        </pc:spChg>
        <pc:spChg chg="mod">
          <ac:chgData name="Karl Michael Höferl" userId="544d2ce1-0a3b-4706-9dfd-c6d69d0e3c8e" providerId="ADAL" clId="{B8AD8C67-E472-43CF-A1E6-3F54F6F67B3F}" dt="2025-02-28T15:25:39.805" v="6016" actId="790"/>
          <ac:spMkLst>
            <pc:docMk/>
            <pc:sldMk cId="2153062887" sldId="280"/>
            <ac:spMk id="6" creationId="{C5C38E99-F7C2-0EAE-6C1A-970BAAA73E3E}"/>
          </ac:spMkLst>
        </pc:spChg>
        <pc:spChg chg="mod">
          <ac:chgData name="Karl Michael Höferl" userId="544d2ce1-0a3b-4706-9dfd-c6d69d0e3c8e" providerId="ADAL" clId="{B8AD8C67-E472-43CF-A1E6-3F54F6F67B3F}" dt="2025-02-28T15:25:39.803" v="6014" actId="790"/>
          <ac:spMkLst>
            <pc:docMk/>
            <pc:sldMk cId="2153062887" sldId="280"/>
            <ac:spMk id="7" creationId="{304773ED-0B7F-18B7-5C65-6A3B822CDB1E}"/>
          </ac:spMkLst>
        </pc:spChg>
      </pc:sldChg>
      <pc:sldChg chg="modSp add mod">
        <pc:chgData name="Karl Michael Höferl" userId="544d2ce1-0a3b-4706-9dfd-c6d69d0e3c8e" providerId="ADAL" clId="{B8AD8C67-E472-43CF-A1E6-3F54F6F67B3F}" dt="2025-02-28T15:25:39.768" v="5979" actId="790"/>
        <pc:sldMkLst>
          <pc:docMk/>
          <pc:sldMk cId="1918225549" sldId="281"/>
        </pc:sldMkLst>
        <pc:spChg chg="mod">
          <ac:chgData name="Karl Michael Höferl" userId="544d2ce1-0a3b-4706-9dfd-c6d69d0e3c8e" providerId="ADAL" clId="{B8AD8C67-E472-43CF-A1E6-3F54F6F67B3F}" dt="2025-02-28T15:25:39.765" v="5976" actId="790"/>
          <ac:spMkLst>
            <pc:docMk/>
            <pc:sldMk cId="1918225549" sldId="281"/>
            <ac:spMk id="2" creationId="{DFA99E03-51EB-A57C-62F1-4CFE6A06A7DA}"/>
          </ac:spMkLst>
        </pc:spChg>
        <pc:spChg chg="mod">
          <ac:chgData name="Karl Michael Höferl" userId="544d2ce1-0a3b-4706-9dfd-c6d69d0e3c8e" providerId="ADAL" clId="{B8AD8C67-E472-43CF-A1E6-3F54F6F67B3F}" dt="2025-02-28T15:25:39.768" v="5979" actId="790"/>
          <ac:spMkLst>
            <pc:docMk/>
            <pc:sldMk cId="1918225549" sldId="281"/>
            <ac:spMk id="3" creationId="{E04D6FDA-F3B2-FC76-7FE3-9F16D8088E16}"/>
          </ac:spMkLst>
        </pc:spChg>
        <pc:spChg chg="mod">
          <ac:chgData name="Karl Michael Höferl" userId="544d2ce1-0a3b-4706-9dfd-c6d69d0e3c8e" providerId="ADAL" clId="{B8AD8C67-E472-43CF-A1E6-3F54F6F67B3F}" dt="2025-02-28T15:25:39.766" v="5977" actId="790"/>
          <ac:spMkLst>
            <pc:docMk/>
            <pc:sldMk cId="1918225549" sldId="281"/>
            <ac:spMk id="5" creationId="{EBCCA1E5-2930-722B-71F4-9C77CDB5A7EE}"/>
          </ac:spMkLst>
        </pc:spChg>
        <pc:spChg chg="mod">
          <ac:chgData name="Karl Michael Höferl" userId="544d2ce1-0a3b-4706-9dfd-c6d69d0e3c8e" providerId="ADAL" clId="{B8AD8C67-E472-43CF-A1E6-3F54F6F67B3F}" dt="2025-02-28T15:25:39.767" v="5978" actId="790"/>
          <ac:spMkLst>
            <pc:docMk/>
            <pc:sldMk cId="1918225549" sldId="281"/>
            <ac:spMk id="6" creationId="{4EEF8F3F-4907-D792-4507-D5EE35C132B9}"/>
          </ac:spMkLst>
        </pc:spChg>
      </pc:sldChg>
      <pc:sldChg chg="modSp add mod">
        <pc:chgData name="Karl Michael Höferl" userId="544d2ce1-0a3b-4706-9dfd-c6d69d0e3c8e" providerId="ADAL" clId="{B8AD8C67-E472-43CF-A1E6-3F54F6F67B3F}" dt="2025-02-28T15:25:39.756" v="5966" actId="790"/>
        <pc:sldMkLst>
          <pc:docMk/>
          <pc:sldMk cId="204681493" sldId="294"/>
        </pc:sldMkLst>
        <pc:spChg chg="mod">
          <ac:chgData name="Karl Michael Höferl" userId="544d2ce1-0a3b-4706-9dfd-c6d69d0e3c8e" providerId="ADAL" clId="{B8AD8C67-E472-43CF-A1E6-3F54F6F67B3F}" dt="2025-02-28T15:25:39.753" v="5963" actId="790"/>
          <ac:spMkLst>
            <pc:docMk/>
            <pc:sldMk cId="204681493" sldId="294"/>
            <ac:spMk id="2" creationId="{7B4B842C-9D4E-ADDF-2D2D-3737A2745BB6}"/>
          </ac:spMkLst>
        </pc:spChg>
        <pc:spChg chg="mod">
          <ac:chgData name="Karl Michael Höferl" userId="544d2ce1-0a3b-4706-9dfd-c6d69d0e3c8e" providerId="ADAL" clId="{B8AD8C67-E472-43CF-A1E6-3F54F6F67B3F}" dt="2025-02-28T15:25:39.753" v="5964" actId="790"/>
          <ac:spMkLst>
            <pc:docMk/>
            <pc:sldMk cId="204681493" sldId="294"/>
            <ac:spMk id="3" creationId="{56EAD231-03A6-ADB1-D00B-30EEEBF34BB8}"/>
          </ac:spMkLst>
        </pc:spChg>
        <pc:spChg chg="mod">
          <ac:chgData name="Karl Michael Höferl" userId="544d2ce1-0a3b-4706-9dfd-c6d69d0e3c8e" providerId="ADAL" clId="{B8AD8C67-E472-43CF-A1E6-3F54F6F67B3F}" dt="2025-02-28T15:25:39.755" v="5965" actId="790"/>
          <ac:spMkLst>
            <pc:docMk/>
            <pc:sldMk cId="204681493" sldId="294"/>
            <ac:spMk id="5" creationId="{C5843FAD-8281-9A6C-0903-221F0956F1F9}"/>
          </ac:spMkLst>
        </pc:spChg>
        <pc:spChg chg="mod">
          <ac:chgData name="Karl Michael Höferl" userId="544d2ce1-0a3b-4706-9dfd-c6d69d0e3c8e" providerId="ADAL" clId="{B8AD8C67-E472-43CF-A1E6-3F54F6F67B3F}" dt="2025-02-28T15:25:39.756" v="5966" actId="790"/>
          <ac:spMkLst>
            <pc:docMk/>
            <pc:sldMk cId="204681493" sldId="294"/>
            <ac:spMk id="6" creationId="{CAC15A65-206C-C81D-AD39-684F2C7DAEEB}"/>
          </ac:spMkLst>
        </pc:spChg>
      </pc:sldChg>
      <pc:sldChg chg="modSp add mod">
        <pc:chgData name="Karl Michael Höferl" userId="544d2ce1-0a3b-4706-9dfd-c6d69d0e3c8e" providerId="ADAL" clId="{B8AD8C67-E472-43CF-A1E6-3F54F6F67B3F}" dt="2025-02-28T15:25:39.710" v="5914" actId="790"/>
        <pc:sldMkLst>
          <pc:docMk/>
          <pc:sldMk cId="3127674250" sldId="305"/>
        </pc:sldMkLst>
        <pc:spChg chg="mod">
          <ac:chgData name="Karl Michael Höferl" userId="544d2ce1-0a3b-4706-9dfd-c6d69d0e3c8e" providerId="ADAL" clId="{B8AD8C67-E472-43CF-A1E6-3F54F6F67B3F}" dt="2025-02-28T15:25:39.707" v="5910" actId="790"/>
          <ac:spMkLst>
            <pc:docMk/>
            <pc:sldMk cId="3127674250" sldId="305"/>
            <ac:spMk id="2" creationId="{803F523A-E403-577D-39E6-92C3729C7677}"/>
          </ac:spMkLst>
        </pc:spChg>
        <pc:spChg chg="mod">
          <ac:chgData name="Karl Michael Höferl" userId="544d2ce1-0a3b-4706-9dfd-c6d69d0e3c8e" providerId="ADAL" clId="{B8AD8C67-E472-43CF-A1E6-3F54F6F67B3F}" dt="2025-02-28T15:25:39.708" v="5911" actId="790"/>
          <ac:spMkLst>
            <pc:docMk/>
            <pc:sldMk cId="3127674250" sldId="305"/>
            <ac:spMk id="3" creationId="{1D784602-5CCE-527E-822F-944779224F20}"/>
          </ac:spMkLst>
        </pc:spChg>
        <pc:spChg chg="mod">
          <ac:chgData name="Karl Michael Höferl" userId="544d2ce1-0a3b-4706-9dfd-c6d69d0e3c8e" providerId="ADAL" clId="{B8AD8C67-E472-43CF-A1E6-3F54F6F67B3F}" dt="2025-02-28T15:25:39.709" v="5912" actId="790"/>
          <ac:spMkLst>
            <pc:docMk/>
            <pc:sldMk cId="3127674250" sldId="305"/>
            <ac:spMk id="4" creationId="{F115554F-CE0D-960B-5888-DEC7F2D4597E}"/>
          </ac:spMkLst>
        </pc:spChg>
        <pc:spChg chg="mod">
          <ac:chgData name="Karl Michael Höferl" userId="544d2ce1-0a3b-4706-9dfd-c6d69d0e3c8e" providerId="ADAL" clId="{B8AD8C67-E472-43CF-A1E6-3F54F6F67B3F}" dt="2025-02-28T15:25:39.710" v="5913" actId="790"/>
          <ac:spMkLst>
            <pc:docMk/>
            <pc:sldMk cId="3127674250" sldId="305"/>
            <ac:spMk id="5" creationId="{44F77C3F-F691-651E-5BD9-151FD03F69E6}"/>
          </ac:spMkLst>
        </pc:spChg>
        <pc:spChg chg="mod">
          <ac:chgData name="Karl Michael Höferl" userId="544d2ce1-0a3b-4706-9dfd-c6d69d0e3c8e" providerId="ADAL" clId="{B8AD8C67-E472-43CF-A1E6-3F54F6F67B3F}" dt="2025-02-28T15:25:39.710" v="5914" actId="790"/>
          <ac:spMkLst>
            <pc:docMk/>
            <pc:sldMk cId="3127674250" sldId="305"/>
            <ac:spMk id="6" creationId="{2DEFAEEB-8065-BC5E-D325-302796088B56}"/>
          </ac:spMkLst>
        </pc:spChg>
      </pc:sldChg>
      <pc:sldChg chg="modSp add mod">
        <pc:chgData name="Karl Michael Höferl" userId="544d2ce1-0a3b-4706-9dfd-c6d69d0e3c8e" providerId="ADAL" clId="{B8AD8C67-E472-43CF-A1E6-3F54F6F67B3F}" dt="2025-02-28T15:25:39.750" v="5958" actId="790"/>
        <pc:sldMkLst>
          <pc:docMk/>
          <pc:sldMk cId="1475946665" sldId="322"/>
        </pc:sldMkLst>
        <pc:spChg chg="mod">
          <ac:chgData name="Karl Michael Höferl" userId="544d2ce1-0a3b-4706-9dfd-c6d69d0e3c8e" providerId="ADAL" clId="{B8AD8C67-E472-43CF-A1E6-3F54F6F67B3F}" dt="2025-02-28T15:25:39.747" v="5955" actId="790"/>
          <ac:spMkLst>
            <pc:docMk/>
            <pc:sldMk cId="1475946665" sldId="322"/>
            <ac:spMk id="2" creationId="{496BCD1C-A74A-4584-9F67-517562C19BC1}"/>
          </ac:spMkLst>
        </pc:spChg>
        <pc:spChg chg="mod">
          <ac:chgData name="Karl Michael Höferl" userId="544d2ce1-0a3b-4706-9dfd-c6d69d0e3c8e" providerId="ADAL" clId="{B8AD8C67-E472-43CF-A1E6-3F54F6F67B3F}" dt="2025-02-28T15:25:39.748" v="5956" actId="790"/>
          <ac:spMkLst>
            <pc:docMk/>
            <pc:sldMk cId="1475946665" sldId="322"/>
            <ac:spMk id="3" creationId="{268D28A2-C575-BF79-312F-5661D9DC4005}"/>
          </ac:spMkLst>
        </pc:spChg>
        <pc:spChg chg="mod">
          <ac:chgData name="Karl Michael Höferl" userId="544d2ce1-0a3b-4706-9dfd-c6d69d0e3c8e" providerId="ADAL" clId="{B8AD8C67-E472-43CF-A1E6-3F54F6F67B3F}" dt="2025-02-28T15:25:39.749" v="5957" actId="790"/>
          <ac:spMkLst>
            <pc:docMk/>
            <pc:sldMk cId="1475946665" sldId="322"/>
            <ac:spMk id="4" creationId="{D3A82748-1875-DAE3-6916-D0DF39F5DD87}"/>
          </ac:spMkLst>
        </pc:spChg>
        <pc:spChg chg="mod">
          <ac:chgData name="Karl Michael Höferl" userId="544d2ce1-0a3b-4706-9dfd-c6d69d0e3c8e" providerId="ADAL" clId="{B8AD8C67-E472-43CF-A1E6-3F54F6F67B3F}" dt="2025-02-28T15:25:39.750" v="5958" actId="790"/>
          <ac:spMkLst>
            <pc:docMk/>
            <pc:sldMk cId="1475946665" sldId="322"/>
            <ac:spMk id="5" creationId="{7EC9E455-1777-B070-8AA2-92ECCDE93BC8}"/>
          </ac:spMkLst>
        </pc:spChg>
      </pc:sldChg>
      <pc:sldChg chg="modSp add mod">
        <pc:chgData name="Karl Michael Höferl" userId="544d2ce1-0a3b-4706-9dfd-c6d69d0e3c8e" providerId="ADAL" clId="{B8AD8C67-E472-43CF-A1E6-3F54F6F67B3F}" dt="2025-02-28T15:25:39.706" v="5909" actId="790"/>
        <pc:sldMkLst>
          <pc:docMk/>
          <pc:sldMk cId="513142353" sldId="418"/>
        </pc:sldMkLst>
        <pc:spChg chg="mod">
          <ac:chgData name="Karl Michael Höferl" userId="544d2ce1-0a3b-4706-9dfd-c6d69d0e3c8e" providerId="ADAL" clId="{B8AD8C67-E472-43CF-A1E6-3F54F6F67B3F}" dt="2025-02-28T15:25:39.699" v="5902" actId="790"/>
          <ac:spMkLst>
            <pc:docMk/>
            <pc:sldMk cId="513142353" sldId="418"/>
            <ac:spMk id="2" creationId="{6C59A0E3-4F2D-1CA9-CE69-5BCB73BFB625}"/>
          </ac:spMkLst>
        </pc:spChg>
        <pc:spChg chg="mod">
          <ac:chgData name="Karl Michael Höferl" userId="544d2ce1-0a3b-4706-9dfd-c6d69d0e3c8e" providerId="ADAL" clId="{B8AD8C67-E472-43CF-A1E6-3F54F6F67B3F}" dt="2025-02-28T15:25:39.700" v="5903" actId="790"/>
          <ac:spMkLst>
            <pc:docMk/>
            <pc:sldMk cId="513142353" sldId="418"/>
            <ac:spMk id="3" creationId="{68D8A9FC-57A2-207B-30F4-00C721CE4CC6}"/>
          </ac:spMkLst>
        </pc:spChg>
        <pc:spChg chg="mod">
          <ac:chgData name="Karl Michael Höferl" userId="544d2ce1-0a3b-4706-9dfd-c6d69d0e3c8e" providerId="ADAL" clId="{B8AD8C67-E472-43CF-A1E6-3F54F6F67B3F}" dt="2025-02-28T15:25:39.698" v="5901" actId="790"/>
          <ac:spMkLst>
            <pc:docMk/>
            <pc:sldMk cId="513142353" sldId="418"/>
            <ac:spMk id="4" creationId="{1BD05789-551F-FFB7-41EB-251467187C31}"/>
          </ac:spMkLst>
        </pc:spChg>
        <pc:spChg chg="mod">
          <ac:chgData name="Karl Michael Höferl" userId="544d2ce1-0a3b-4706-9dfd-c6d69d0e3c8e" providerId="ADAL" clId="{B8AD8C67-E472-43CF-A1E6-3F54F6F67B3F}" dt="2025-02-28T15:25:39.702" v="5904" actId="790"/>
          <ac:spMkLst>
            <pc:docMk/>
            <pc:sldMk cId="513142353" sldId="418"/>
            <ac:spMk id="9" creationId="{5AF7C075-A463-3BC8-9B0D-1B1CE70059A1}"/>
          </ac:spMkLst>
        </pc:spChg>
        <pc:spChg chg="mod">
          <ac:chgData name="Karl Michael Höferl" userId="544d2ce1-0a3b-4706-9dfd-c6d69d0e3c8e" providerId="ADAL" clId="{B8AD8C67-E472-43CF-A1E6-3F54F6F67B3F}" dt="2025-02-28T15:25:39.705" v="5908" actId="790"/>
          <ac:spMkLst>
            <pc:docMk/>
            <pc:sldMk cId="513142353" sldId="418"/>
            <ac:spMk id="13" creationId="{1B7CE8CE-1A5B-E9B4-32EC-BD3165E60EAA}"/>
          </ac:spMkLst>
        </pc:spChg>
        <pc:spChg chg="mod">
          <ac:chgData name="Karl Michael Höferl" userId="544d2ce1-0a3b-4706-9dfd-c6d69d0e3c8e" providerId="ADAL" clId="{B8AD8C67-E472-43CF-A1E6-3F54F6F67B3F}" dt="2025-02-28T15:25:39.704" v="5907" actId="790"/>
          <ac:spMkLst>
            <pc:docMk/>
            <pc:sldMk cId="513142353" sldId="418"/>
            <ac:spMk id="14" creationId="{F7A00DD2-7153-DC72-ED04-B4D1787A5362}"/>
          </ac:spMkLst>
        </pc:spChg>
        <pc:spChg chg="mod">
          <ac:chgData name="Karl Michael Höferl" userId="544d2ce1-0a3b-4706-9dfd-c6d69d0e3c8e" providerId="ADAL" clId="{B8AD8C67-E472-43CF-A1E6-3F54F6F67B3F}" dt="2025-02-28T15:25:39.702" v="5905" actId="790"/>
          <ac:spMkLst>
            <pc:docMk/>
            <pc:sldMk cId="513142353" sldId="418"/>
            <ac:spMk id="15" creationId="{34555553-80A9-B2E9-8CC9-275BFB2A93DA}"/>
          </ac:spMkLst>
        </pc:spChg>
        <pc:spChg chg="mod">
          <ac:chgData name="Karl Michael Höferl" userId="544d2ce1-0a3b-4706-9dfd-c6d69d0e3c8e" providerId="ADAL" clId="{B8AD8C67-E472-43CF-A1E6-3F54F6F67B3F}" dt="2025-02-28T15:25:39.703" v="5906" actId="790"/>
          <ac:spMkLst>
            <pc:docMk/>
            <pc:sldMk cId="513142353" sldId="418"/>
            <ac:spMk id="16" creationId="{9CCAB658-8AAB-838A-66C2-C119487FE580}"/>
          </ac:spMkLst>
        </pc:spChg>
        <pc:spChg chg="mod">
          <ac:chgData name="Karl Michael Höferl" userId="544d2ce1-0a3b-4706-9dfd-c6d69d0e3c8e" providerId="ADAL" clId="{B8AD8C67-E472-43CF-A1E6-3F54F6F67B3F}" dt="2025-02-28T15:25:39.706" v="5909" actId="790"/>
          <ac:spMkLst>
            <pc:docMk/>
            <pc:sldMk cId="513142353" sldId="418"/>
            <ac:spMk id="17" creationId="{FFA64A2D-CFE8-C813-D567-1114E04EA104}"/>
          </ac:spMkLst>
        </pc:spChg>
      </pc:sldChg>
      <pc:sldChg chg="modSp add mod">
        <pc:chgData name="Karl Michael Höferl" userId="544d2ce1-0a3b-4706-9dfd-c6d69d0e3c8e" providerId="ADAL" clId="{B8AD8C67-E472-43CF-A1E6-3F54F6F67B3F}" dt="2025-02-28T15:25:39.777" v="5991" actId="790"/>
        <pc:sldMkLst>
          <pc:docMk/>
          <pc:sldMk cId="1361221441" sldId="426"/>
        </pc:sldMkLst>
        <pc:spChg chg="mod">
          <ac:chgData name="Karl Michael Höferl" userId="544d2ce1-0a3b-4706-9dfd-c6d69d0e3c8e" providerId="ADAL" clId="{B8AD8C67-E472-43CF-A1E6-3F54F6F67B3F}" dt="2025-02-28T15:25:39.777" v="5990" actId="790"/>
          <ac:spMkLst>
            <pc:docMk/>
            <pc:sldMk cId="1361221441" sldId="426"/>
            <ac:spMk id="3" creationId="{C229ACB6-012A-2596-68EE-18F178FF0E00}"/>
          </ac:spMkLst>
        </pc:spChg>
        <pc:spChg chg="mod">
          <ac:chgData name="Karl Michael Höferl" userId="544d2ce1-0a3b-4706-9dfd-c6d69d0e3c8e" providerId="ADAL" clId="{B8AD8C67-E472-43CF-A1E6-3F54F6F67B3F}" dt="2025-02-28T15:25:39.775" v="5988" actId="790"/>
          <ac:spMkLst>
            <pc:docMk/>
            <pc:sldMk cId="1361221441" sldId="426"/>
            <ac:spMk id="4" creationId="{3B558506-3C8A-7C96-CE6D-70D1CE0C711F}"/>
          </ac:spMkLst>
        </pc:spChg>
        <pc:spChg chg="mod">
          <ac:chgData name="Karl Michael Höferl" userId="544d2ce1-0a3b-4706-9dfd-c6d69d0e3c8e" providerId="ADAL" clId="{B8AD8C67-E472-43CF-A1E6-3F54F6F67B3F}" dt="2025-02-28T15:25:39.777" v="5991" actId="790"/>
          <ac:spMkLst>
            <pc:docMk/>
            <pc:sldMk cId="1361221441" sldId="426"/>
            <ac:spMk id="5" creationId="{8A658864-EABC-1621-1094-A90DC957C89D}"/>
          </ac:spMkLst>
        </pc:spChg>
        <pc:spChg chg="mod">
          <ac:chgData name="Karl Michael Höferl" userId="544d2ce1-0a3b-4706-9dfd-c6d69d0e3c8e" providerId="ADAL" clId="{B8AD8C67-E472-43CF-A1E6-3F54F6F67B3F}" dt="2025-02-28T15:25:39.775" v="5989" actId="790"/>
          <ac:spMkLst>
            <pc:docMk/>
            <pc:sldMk cId="1361221441" sldId="426"/>
            <ac:spMk id="7" creationId="{4E565847-6381-51BE-70EC-E5474ECA9500}"/>
          </ac:spMkLst>
        </pc:spChg>
      </pc:sldChg>
      <pc:sldChg chg="modSp add mod">
        <pc:chgData name="Karl Michael Höferl" userId="544d2ce1-0a3b-4706-9dfd-c6d69d0e3c8e" providerId="ADAL" clId="{B8AD8C67-E472-43CF-A1E6-3F54F6F67B3F}" dt="2025-02-28T15:25:39.723" v="5928" actId="790"/>
        <pc:sldMkLst>
          <pc:docMk/>
          <pc:sldMk cId="1371616340" sldId="441"/>
        </pc:sldMkLst>
        <pc:spChg chg="mod">
          <ac:chgData name="Karl Michael Höferl" userId="544d2ce1-0a3b-4706-9dfd-c6d69d0e3c8e" providerId="ADAL" clId="{B8AD8C67-E472-43CF-A1E6-3F54F6F67B3F}" dt="2025-02-28T15:25:39.720" v="5925" actId="790"/>
          <ac:spMkLst>
            <pc:docMk/>
            <pc:sldMk cId="1371616340" sldId="441"/>
            <ac:spMk id="2" creationId="{190A0DE0-34ED-E90E-C990-3579F5AB68FF}"/>
          </ac:spMkLst>
        </pc:spChg>
        <pc:spChg chg="mod">
          <ac:chgData name="Karl Michael Höferl" userId="544d2ce1-0a3b-4706-9dfd-c6d69d0e3c8e" providerId="ADAL" clId="{B8AD8C67-E472-43CF-A1E6-3F54F6F67B3F}" dt="2025-02-28T15:25:39.721" v="5926" actId="790"/>
          <ac:spMkLst>
            <pc:docMk/>
            <pc:sldMk cId="1371616340" sldId="441"/>
            <ac:spMk id="3" creationId="{512BD039-F404-C26E-D8E4-439292D15CAA}"/>
          </ac:spMkLst>
        </pc:spChg>
        <pc:spChg chg="mod">
          <ac:chgData name="Karl Michael Höferl" userId="544d2ce1-0a3b-4706-9dfd-c6d69d0e3c8e" providerId="ADAL" clId="{B8AD8C67-E472-43CF-A1E6-3F54F6F67B3F}" dt="2025-02-28T15:25:39.722" v="5927" actId="790"/>
          <ac:spMkLst>
            <pc:docMk/>
            <pc:sldMk cId="1371616340" sldId="441"/>
            <ac:spMk id="5" creationId="{51D62B88-1C49-F68D-6E6E-ACFE578B2C6F}"/>
          </ac:spMkLst>
        </pc:spChg>
        <pc:spChg chg="mod">
          <ac:chgData name="Karl Michael Höferl" userId="544d2ce1-0a3b-4706-9dfd-c6d69d0e3c8e" providerId="ADAL" clId="{B8AD8C67-E472-43CF-A1E6-3F54F6F67B3F}" dt="2025-02-28T15:25:39.723" v="5928" actId="790"/>
          <ac:spMkLst>
            <pc:docMk/>
            <pc:sldMk cId="1371616340" sldId="441"/>
            <ac:spMk id="6" creationId="{22D0AE48-69C7-0959-D35D-8312BE228CD8}"/>
          </ac:spMkLst>
        </pc:spChg>
      </pc:sldChg>
      <pc:sldChg chg="modSp add mod">
        <pc:chgData name="Karl Michael Höferl" userId="544d2ce1-0a3b-4706-9dfd-c6d69d0e3c8e" providerId="ADAL" clId="{B8AD8C67-E472-43CF-A1E6-3F54F6F67B3F}" dt="2025-02-28T15:25:39.720" v="5924" actId="790"/>
        <pc:sldMkLst>
          <pc:docMk/>
          <pc:sldMk cId="1890933208" sldId="442"/>
        </pc:sldMkLst>
        <pc:spChg chg="mod">
          <ac:chgData name="Karl Michael Höferl" userId="544d2ce1-0a3b-4706-9dfd-c6d69d0e3c8e" providerId="ADAL" clId="{B8AD8C67-E472-43CF-A1E6-3F54F6F67B3F}" dt="2025-02-28T15:25:39.716" v="5920" actId="790"/>
          <ac:spMkLst>
            <pc:docMk/>
            <pc:sldMk cId="1890933208" sldId="442"/>
            <ac:spMk id="2" creationId="{02CFCD70-E3E2-2BC3-0284-00341B385703}"/>
          </ac:spMkLst>
        </pc:spChg>
        <pc:spChg chg="mod">
          <ac:chgData name="Karl Michael Höferl" userId="544d2ce1-0a3b-4706-9dfd-c6d69d0e3c8e" providerId="ADAL" clId="{B8AD8C67-E472-43CF-A1E6-3F54F6F67B3F}" dt="2025-02-28T15:25:39.716" v="5921" actId="790"/>
          <ac:spMkLst>
            <pc:docMk/>
            <pc:sldMk cId="1890933208" sldId="442"/>
            <ac:spMk id="3" creationId="{FC326E1B-C7F5-9453-FD05-80D85080FF57}"/>
          </ac:spMkLst>
        </pc:spChg>
        <pc:spChg chg="mod">
          <ac:chgData name="Karl Michael Höferl" userId="544d2ce1-0a3b-4706-9dfd-c6d69d0e3c8e" providerId="ADAL" clId="{B8AD8C67-E472-43CF-A1E6-3F54F6F67B3F}" dt="2025-02-28T15:25:39.718" v="5922" actId="790"/>
          <ac:spMkLst>
            <pc:docMk/>
            <pc:sldMk cId="1890933208" sldId="442"/>
            <ac:spMk id="4" creationId="{9E64FB99-C86C-D025-57C2-B79D84013C8C}"/>
          </ac:spMkLst>
        </pc:spChg>
        <pc:spChg chg="mod">
          <ac:chgData name="Karl Michael Höferl" userId="544d2ce1-0a3b-4706-9dfd-c6d69d0e3c8e" providerId="ADAL" clId="{B8AD8C67-E472-43CF-A1E6-3F54F6F67B3F}" dt="2025-02-28T15:25:39.719" v="5923" actId="790"/>
          <ac:spMkLst>
            <pc:docMk/>
            <pc:sldMk cId="1890933208" sldId="442"/>
            <ac:spMk id="5" creationId="{982183B6-75D0-64DA-2DA6-5CC88E1C2DD4}"/>
          </ac:spMkLst>
        </pc:spChg>
        <pc:spChg chg="mod">
          <ac:chgData name="Karl Michael Höferl" userId="544d2ce1-0a3b-4706-9dfd-c6d69d0e3c8e" providerId="ADAL" clId="{B8AD8C67-E472-43CF-A1E6-3F54F6F67B3F}" dt="2025-02-28T15:25:39.720" v="5924" actId="790"/>
          <ac:spMkLst>
            <pc:docMk/>
            <pc:sldMk cId="1890933208" sldId="442"/>
            <ac:spMk id="6" creationId="{FF1E658A-F195-950A-CDAD-D6228DF0BAEE}"/>
          </ac:spMkLst>
        </pc:spChg>
      </pc:sldChg>
      <pc:sldChg chg="modSp add mod">
        <pc:chgData name="Karl Michael Höferl" userId="544d2ce1-0a3b-4706-9dfd-c6d69d0e3c8e" providerId="ADAL" clId="{B8AD8C67-E472-43CF-A1E6-3F54F6F67B3F}" dt="2025-02-28T15:25:39.732" v="5937" actId="790"/>
        <pc:sldMkLst>
          <pc:docMk/>
          <pc:sldMk cId="1950859251" sldId="461"/>
        </pc:sldMkLst>
        <pc:spChg chg="mod">
          <ac:chgData name="Karl Michael Höferl" userId="544d2ce1-0a3b-4706-9dfd-c6d69d0e3c8e" providerId="ADAL" clId="{B8AD8C67-E472-43CF-A1E6-3F54F6F67B3F}" dt="2025-02-28T15:25:39.730" v="5934" actId="790"/>
          <ac:spMkLst>
            <pc:docMk/>
            <pc:sldMk cId="1950859251" sldId="461"/>
            <ac:spMk id="2" creationId="{2FF60627-218D-68D7-97B5-854822C677B9}"/>
          </ac:spMkLst>
        </pc:spChg>
        <pc:spChg chg="mod">
          <ac:chgData name="Karl Michael Höferl" userId="544d2ce1-0a3b-4706-9dfd-c6d69d0e3c8e" providerId="ADAL" clId="{B8AD8C67-E472-43CF-A1E6-3F54F6F67B3F}" dt="2025-02-28T15:25:39.731" v="5935" actId="790"/>
          <ac:spMkLst>
            <pc:docMk/>
            <pc:sldMk cId="1950859251" sldId="461"/>
            <ac:spMk id="3" creationId="{A35F2DCF-FB93-B519-3FE8-FB2C23753CE1}"/>
          </ac:spMkLst>
        </pc:spChg>
        <pc:spChg chg="mod">
          <ac:chgData name="Karl Michael Höferl" userId="544d2ce1-0a3b-4706-9dfd-c6d69d0e3c8e" providerId="ADAL" clId="{B8AD8C67-E472-43CF-A1E6-3F54F6F67B3F}" dt="2025-02-28T15:25:39.732" v="5936" actId="790"/>
          <ac:spMkLst>
            <pc:docMk/>
            <pc:sldMk cId="1950859251" sldId="461"/>
            <ac:spMk id="5" creationId="{9400394C-3B20-B26F-5404-73238CDA9BB9}"/>
          </ac:spMkLst>
        </pc:spChg>
        <pc:spChg chg="mod">
          <ac:chgData name="Karl Michael Höferl" userId="544d2ce1-0a3b-4706-9dfd-c6d69d0e3c8e" providerId="ADAL" clId="{B8AD8C67-E472-43CF-A1E6-3F54F6F67B3F}" dt="2025-02-28T15:25:39.732" v="5937" actId="790"/>
          <ac:spMkLst>
            <pc:docMk/>
            <pc:sldMk cId="1950859251" sldId="461"/>
            <ac:spMk id="6" creationId="{F295BBFC-53D1-363D-3463-3CFD0B5F70B2}"/>
          </ac:spMkLst>
        </pc:spChg>
      </pc:sldChg>
      <pc:sldChg chg="modSp add mod">
        <pc:chgData name="Karl Michael Höferl" userId="544d2ce1-0a3b-4706-9dfd-c6d69d0e3c8e" providerId="ADAL" clId="{B8AD8C67-E472-43CF-A1E6-3F54F6F67B3F}" dt="2025-02-28T15:25:39.771" v="5983" actId="790"/>
        <pc:sldMkLst>
          <pc:docMk/>
          <pc:sldMk cId="3763806683" sldId="483"/>
        </pc:sldMkLst>
        <pc:spChg chg="mod">
          <ac:chgData name="Karl Michael Höferl" userId="544d2ce1-0a3b-4706-9dfd-c6d69d0e3c8e" providerId="ADAL" clId="{B8AD8C67-E472-43CF-A1E6-3F54F6F67B3F}" dt="2025-02-28T15:25:39.769" v="5980" actId="790"/>
          <ac:spMkLst>
            <pc:docMk/>
            <pc:sldMk cId="3763806683" sldId="483"/>
            <ac:spMk id="2" creationId="{C055BE70-40A5-CBB9-BDF5-179D069497ED}"/>
          </ac:spMkLst>
        </pc:spChg>
        <pc:spChg chg="mod">
          <ac:chgData name="Karl Michael Höferl" userId="544d2ce1-0a3b-4706-9dfd-c6d69d0e3c8e" providerId="ADAL" clId="{B8AD8C67-E472-43CF-A1E6-3F54F6F67B3F}" dt="2025-02-28T15:25:39.769" v="5981" actId="790"/>
          <ac:spMkLst>
            <pc:docMk/>
            <pc:sldMk cId="3763806683" sldId="483"/>
            <ac:spMk id="3" creationId="{FBECEB49-C564-9B98-6419-F2B3E3F7B7A6}"/>
          </ac:spMkLst>
        </pc:spChg>
        <pc:spChg chg="mod">
          <ac:chgData name="Karl Michael Höferl" userId="544d2ce1-0a3b-4706-9dfd-c6d69d0e3c8e" providerId="ADAL" clId="{B8AD8C67-E472-43CF-A1E6-3F54F6F67B3F}" dt="2025-02-28T15:25:39.770" v="5982" actId="790"/>
          <ac:spMkLst>
            <pc:docMk/>
            <pc:sldMk cId="3763806683" sldId="483"/>
            <ac:spMk id="5" creationId="{F41E7694-8037-C81E-52CC-E055E3EB70C2}"/>
          </ac:spMkLst>
        </pc:spChg>
        <pc:spChg chg="mod">
          <ac:chgData name="Karl Michael Höferl" userId="544d2ce1-0a3b-4706-9dfd-c6d69d0e3c8e" providerId="ADAL" clId="{B8AD8C67-E472-43CF-A1E6-3F54F6F67B3F}" dt="2025-02-28T15:25:39.771" v="5983" actId="790"/>
          <ac:spMkLst>
            <pc:docMk/>
            <pc:sldMk cId="3763806683" sldId="483"/>
            <ac:spMk id="6" creationId="{F1766B7F-B2D8-EF2A-58F1-BA16AD564132}"/>
          </ac:spMkLst>
        </pc:spChg>
      </pc:sldChg>
      <pc:sldChg chg="add del">
        <pc:chgData name="Karl Michael Höferl" userId="544d2ce1-0a3b-4706-9dfd-c6d69d0e3c8e" providerId="ADAL" clId="{B8AD8C67-E472-43CF-A1E6-3F54F6F67B3F}" dt="2025-02-27T12:32:10.611" v="117"/>
        <pc:sldMkLst>
          <pc:docMk/>
          <pc:sldMk cId="3118481790" sldId="484"/>
        </pc:sldMkLst>
      </pc:sldChg>
      <pc:sldChg chg="modSp add mod">
        <pc:chgData name="Karl Michael Höferl" userId="544d2ce1-0a3b-4706-9dfd-c6d69d0e3c8e" providerId="ADAL" clId="{B8AD8C67-E472-43CF-A1E6-3F54F6F67B3F}" dt="2025-02-28T15:25:39.773" v="5987" actId="790"/>
        <pc:sldMkLst>
          <pc:docMk/>
          <pc:sldMk cId="4159672778" sldId="486"/>
        </pc:sldMkLst>
        <pc:spChg chg="mod">
          <ac:chgData name="Karl Michael Höferl" userId="544d2ce1-0a3b-4706-9dfd-c6d69d0e3c8e" providerId="ADAL" clId="{B8AD8C67-E472-43CF-A1E6-3F54F6F67B3F}" dt="2025-02-28T15:25:39.772" v="5984" actId="790"/>
          <ac:spMkLst>
            <pc:docMk/>
            <pc:sldMk cId="4159672778" sldId="486"/>
            <ac:spMk id="2" creationId="{0A3E1DE5-075A-65E5-FA26-6199C75BE59F}"/>
          </ac:spMkLst>
        </pc:spChg>
        <pc:spChg chg="mod">
          <ac:chgData name="Karl Michael Höferl" userId="544d2ce1-0a3b-4706-9dfd-c6d69d0e3c8e" providerId="ADAL" clId="{B8AD8C67-E472-43CF-A1E6-3F54F6F67B3F}" dt="2025-02-28T15:25:39.772" v="5985" actId="790"/>
          <ac:spMkLst>
            <pc:docMk/>
            <pc:sldMk cId="4159672778" sldId="486"/>
            <ac:spMk id="3" creationId="{29359DE8-35B4-59F4-582A-9258E932B47E}"/>
          </ac:spMkLst>
        </pc:spChg>
        <pc:spChg chg="mod">
          <ac:chgData name="Karl Michael Höferl" userId="544d2ce1-0a3b-4706-9dfd-c6d69d0e3c8e" providerId="ADAL" clId="{B8AD8C67-E472-43CF-A1E6-3F54F6F67B3F}" dt="2025-02-28T15:25:39.773" v="5986" actId="790"/>
          <ac:spMkLst>
            <pc:docMk/>
            <pc:sldMk cId="4159672778" sldId="486"/>
            <ac:spMk id="5" creationId="{A75BC0AC-B698-FB8B-7D96-A1314BB62DE9}"/>
          </ac:spMkLst>
        </pc:spChg>
        <pc:spChg chg="mod">
          <ac:chgData name="Karl Michael Höferl" userId="544d2ce1-0a3b-4706-9dfd-c6d69d0e3c8e" providerId="ADAL" clId="{B8AD8C67-E472-43CF-A1E6-3F54F6F67B3F}" dt="2025-02-28T15:25:39.773" v="5987" actId="790"/>
          <ac:spMkLst>
            <pc:docMk/>
            <pc:sldMk cId="4159672778" sldId="486"/>
            <ac:spMk id="6" creationId="{5B4B4CA6-29EA-B02F-D2FF-F56BE52754AB}"/>
          </ac:spMkLst>
        </pc:spChg>
      </pc:sldChg>
      <pc:sldChg chg="add del">
        <pc:chgData name="Karl Michael Höferl" userId="544d2ce1-0a3b-4706-9dfd-c6d69d0e3c8e" providerId="ADAL" clId="{B8AD8C67-E472-43CF-A1E6-3F54F6F67B3F}" dt="2025-02-27T12:32:10.611" v="117"/>
        <pc:sldMkLst>
          <pc:docMk/>
          <pc:sldMk cId="3877094479" sldId="490"/>
        </pc:sldMkLst>
      </pc:sldChg>
      <pc:sldChg chg="modSp add del mod">
        <pc:chgData name="Karl Michael Höferl" userId="544d2ce1-0a3b-4706-9dfd-c6d69d0e3c8e" providerId="ADAL" clId="{B8AD8C67-E472-43CF-A1E6-3F54F6F67B3F}" dt="2025-02-28T15:25:39.781" v="5995" actId="790"/>
        <pc:sldMkLst>
          <pc:docMk/>
          <pc:sldMk cId="4004043931" sldId="491"/>
        </pc:sldMkLst>
        <pc:spChg chg="mod">
          <ac:chgData name="Karl Michael Höferl" userId="544d2ce1-0a3b-4706-9dfd-c6d69d0e3c8e" providerId="ADAL" clId="{B8AD8C67-E472-43CF-A1E6-3F54F6F67B3F}" dt="2025-02-28T15:25:39.778" v="5992" actId="790"/>
          <ac:spMkLst>
            <pc:docMk/>
            <pc:sldMk cId="4004043931" sldId="491"/>
            <ac:spMk id="3" creationId="{8F719529-7158-844C-7820-D9FBCC426127}"/>
          </ac:spMkLst>
        </pc:spChg>
        <pc:spChg chg="mod">
          <ac:chgData name="Karl Michael Höferl" userId="544d2ce1-0a3b-4706-9dfd-c6d69d0e3c8e" providerId="ADAL" clId="{B8AD8C67-E472-43CF-A1E6-3F54F6F67B3F}" dt="2025-02-28T15:25:39.779" v="5993" actId="790"/>
          <ac:spMkLst>
            <pc:docMk/>
            <pc:sldMk cId="4004043931" sldId="491"/>
            <ac:spMk id="7" creationId="{CDA51334-006F-9740-242A-5FD4CB8FC796}"/>
          </ac:spMkLst>
        </pc:spChg>
        <pc:spChg chg="mod">
          <ac:chgData name="Karl Michael Höferl" userId="544d2ce1-0a3b-4706-9dfd-c6d69d0e3c8e" providerId="ADAL" clId="{B8AD8C67-E472-43CF-A1E6-3F54F6F67B3F}" dt="2025-02-28T15:25:39.779" v="5994" actId="790"/>
          <ac:spMkLst>
            <pc:docMk/>
            <pc:sldMk cId="4004043931" sldId="491"/>
            <ac:spMk id="8" creationId="{D46708A6-F95A-C174-7C6B-ECBA29B45468}"/>
          </ac:spMkLst>
        </pc:spChg>
        <pc:spChg chg="mod">
          <ac:chgData name="Karl Michael Höferl" userId="544d2ce1-0a3b-4706-9dfd-c6d69d0e3c8e" providerId="ADAL" clId="{B8AD8C67-E472-43CF-A1E6-3F54F6F67B3F}" dt="2025-02-28T15:25:39.781" v="5995" actId="790"/>
          <ac:spMkLst>
            <pc:docMk/>
            <pc:sldMk cId="4004043931" sldId="491"/>
            <ac:spMk id="9" creationId="{01AC1E74-423B-02E3-9D49-9789D7108EB3}"/>
          </ac:spMkLst>
        </pc:spChg>
        <pc:picChg chg="mod">
          <ac:chgData name="Karl Michael Höferl" userId="544d2ce1-0a3b-4706-9dfd-c6d69d0e3c8e" providerId="ADAL" clId="{B8AD8C67-E472-43CF-A1E6-3F54F6F67B3F}" dt="2025-02-27T12:32:35.888" v="121"/>
          <ac:picMkLst>
            <pc:docMk/>
            <pc:sldMk cId="4004043931" sldId="491"/>
            <ac:picMk id="6" creationId="{BD37FE38-4339-E400-8025-095A4C13DBDC}"/>
          </ac:picMkLst>
        </pc:picChg>
      </pc:sldChg>
      <pc:sldChg chg="modSp add del mod">
        <pc:chgData name="Karl Michael Höferl" userId="544d2ce1-0a3b-4706-9dfd-c6d69d0e3c8e" providerId="ADAL" clId="{B8AD8C67-E472-43CF-A1E6-3F54F6F67B3F}" dt="2025-02-28T15:25:39.786" v="6000" actId="790"/>
        <pc:sldMkLst>
          <pc:docMk/>
          <pc:sldMk cId="2692145393" sldId="492"/>
        </pc:sldMkLst>
        <pc:spChg chg="mod">
          <ac:chgData name="Karl Michael Höferl" userId="544d2ce1-0a3b-4706-9dfd-c6d69d0e3c8e" providerId="ADAL" clId="{B8AD8C67-E472-43CF-A1E6-3F54F6F67B3F}" dt="2025-02-28T15:25:39.781" v="5996" actId="790"/>
          <ac:spMkLst>
            <pc:docMk/>
            <pc:sldMk cId="2692145393" sldId="492"/>
            <ac:spMk id="2" creationId="{E90C8F71-54C8-1490-6DAF-AAB2E76C73E6}"/>
          </ac:spMkLst>
        </pc:spChg>
        <pc:spChg chg="mod">
          <ac:chgData name="Karl Michael Höferl" userId="544d2ce1-0a3b-4706-9dfd-c6d69d0e3c8e" providerId="ADAL" clId="{B8AD8C67-E472-43CF-A1E6-3F54F6F67B3F}" dt="2025-02-28T15:25:39.782" v="5997" actId="790"/>
          <ac:spMkLst>
            <pc:docMk/>
            <pc:sldMk cId="2692145393" sldId="492"/>
            <ac:spMk id="3" creationId="{69D03A98-5A77-D586-6140-4307B4E54EC1}"/>
          </ac:spMkLst>
        </pc:spChg>
        <pc:spChg chg="mod">
          <ac:chgData name="Karl Michael Höferl" userId="544d2ce1-0a3b-4706-9dfd-c6d69d0e3c8e" providerId="ADAL" clId="{B8AD8C67-E472-43CF-A1E6-3F54F6F67B3F}" dt="2025-02-28T15:25:39.784" v="5998" actId="790"/>
          <ac:spMkLst>
            <pc:docMk/>
            <pc:sldMk cId="2692145393" sldId="492"/>
            <ac:spMk id="4" creationId="{E518CAF8-D2E4-2AB7-C427-DA4B0C754A6E}"/>
          </ac:spMkLst>
        </pc:spChg>
        <pc:spChg chg="mod">
          <ac:chgData name="Karl Michael Höferl" userId="544d2ce1-0a3b-4706-9dfd-c6d69d0e3c8e" providerId="ADAL" clId="{B8AD8C67-E472-43CF-A1E6-3F54F6F67B3F}" dt="2025-02-28T15:25:39.785" v="5999" actId="790"/>
          <ac:spMkLst>
            <pc:docMk/>
            <pc:sldMk cId="2692145393" sldId="492"/>
            <ac:spMk id="5" creationId="{AC90C5A0-D021-DA46-CE25-DE9355ADB522}"/>
          </ac:spMkLst>
        </pc:spChg>
        <pc:spChg chg="mod">
          <ac:chgData name="Karl Michael Höferl" userId="544d2ce1-0a3b-4706-9dfd-c6d69d0e3c8e" providerId="ADAL" clId="{B8AD8C67-E472-43CF-A1E6-3F54F6F67B3F}" dt="2025-02-28T15:25:39.786" v="6000" actId="790"/>
          <ac:spMkLst>
            <pc:docMk/>
            <pc:sldMk cId="2692145393" sldId="492"/>
            <ac:spMk id="6" creationId="{6D789A10-6F74-E476-1D36-31163E43BC04}"/>
          </ac:spMkLst>
        </pc:spChg>
      </pc:sldChg>
      <pc:sldChg chg="modSp add mod">
        <pc:chgData name="Karl Michael Höferl" userId="544d2ce1-0a3b-4706-9dfd-c6d69d0e3c8e" providerId="ADAL" clId="{B8AD8C67-E472-43CF-A1E6-3F54F6F67B3F}" dt="2025-02-28T15:25:39.740" v="5946" actId="790"/>
        <pc:sldMkLst>
          <pc:docMk/>
          <pc:sldMk cId="1504721230" sldId="1040"/>
        </pc:sldMkLst>
        <pc:spChg chg="mod">
          <ac:chgData name="Karl Michael Höferl" userId="544d2ce1-0a3b-4706-9dfd-c6d69d0e3c8e" providerId="ADAL" clId="{B8AD8C67-E472-43CF-A1E6-3F54F6F67B3F}" dt="2025-02-28T15:25:39.736" v="5942" actId="790"/>
          <ac:spMkLst>
            <pc:docMk/>
            <pc:sldMk cId="1504721230" sldId="1040"/>
            <ac:spMk id="2" creationId="{D7F54A5A-BC4F-2207-C2BD-2A8B3C2C023A}"/>
          </ac:spMkLst>
        </pc:spChg>
        <pc:spChg chg="mod">
          <ac:chgData name="Karl Michael Höferl" userId="544d2ce1-0a3b-4706-9dfd-c6d69d0e3c8e" providerId="ADAL" clId="{B8AD8C67-E472-43CF-A1E6-3F54F6F67B3F}" dt="2025-02-28T15:25:39.737" v="5943" actId="790"/>
          <ac:spMkLst>
            <pc:docMk/>
            <pc:sldMk cId="1504721230" sldId="1040"/>
            <ac:spMk id="3" creationId="{795D9244-E810-903B-7BB0-15BD681CB08C}"/>
          </ac:spMkLst>
        </pc:spChg>
        <pc:spChg chg="mod">
          <ac:chgData name="Karl Michael Höferl" userId="544d2ce1-0a3b-4706-9dfd-c6d69d0e3c8e" providerId="ADAL" clId="{B8AD8C67-E472-43CF-A1E6-3F54F6F67B3F}" dt="2025-02-28T15:25:39.738" v="5944" actId="790"/>
          <ac:spMkLst>
            <pc:docMk/>
            <pc:sldMk cId="1504721230" sldId="1040"/>
            <ac:spMk id="5" creationId="{BD11586D-EDCF-6800-4D8F-7FE7EC4F2C0E}"/>
          </ac:spMkLst>
        </pc:spChg>
        <pc:spChg chg="mod">
          <ac:chgData name="Karl Michael Höferl" userId="544d2ce1-0a3b-4706-9dfd-c6d69d0e3c8e" providerId="ADAL" clId="{B8AD8C67-E472-43CF-A1E6-3F54F6F67B3F}" dt="2025-02-28T15:25:39.739" v="5945" actId="790"/>
          <ac:spMkLst>
            <pc:docMk/>
            <pc:sldMk cId="1504721230" sldId="1040"/>
            <ac:spMk id="6" creationId="{36C75AAE-97A3-A2AA-BE4A-42FCDFD8854B}"/>
          </ac:spMkLst>
        </pc:spChg>
        <pc:spChg chg="mod">
          <ac:chgData name="Karl Michael Höferl" userId="544d2ce1-0a3b-4706-9dfd-c6d69d0e3c8e" providerId="ADAL" clId="{B8AD8C67-E472-43CF-A1E6-3F54F6F67B3F}" dt="2025-02-28T15:25:39.740" v="5946" actId="790"/>
          <ac:spMkLst>
            <pc:docMk/>
            <pc:sldMk cId="1504721230" sldId="1040"/>
            <ac:spMk id="9" creationId="{485D288F-38EC-4597-52AF-EFB32B382D35}"/>
          </ac:spMkLst>
        </pc:spChg>
      </pc:sldChg>
      <pc:sldChg chg="modSp add mod">
        <pc:chgData name="Karl Michael Höferl" userId="544d2ce1-0a3b-4706-9dfd-c6d69d0e3c8e" providerId="ADAL" clId="{B8AD8C67-E472-43CF-A1E6-3F54F6F67B3F}" dt="2025-02-28T15:25:39.752" v="5962" actId="790"/>
        <pc:sldMkLst>
          <pc:docMk/>
          <pc:sldMk cId="46169115" sldId="1052"/>
        </pc:sldMkLst>
        <pc:spChg chg="mod">
          <ac:chgData name="Karl Michael Höferl" userId="544d2ce1-0a3b-4706-9dfd-c6d69d0e3c8e" providerId="ADAL" clId="{B8AD8C67-E472-43CF-A1E6-3F54F6F67B3F}" dt="2025-02-28T15:25:39.750" v="5959" actId="790"/>
          <ac:spMkLst>
            <pc:docMk/>
            <pc:sldMk cId="46169115" sldId="1052"/>
            <ac:spMk id="2" creationId="{22E60715-E7A0-0BED-E56F-F745534F666F}"/>
          </ac:spMkLst>
        </pc:spChg>
        <pc:spChg chg="mod">
          <ac:chgData name="Karl Michael Höferl" userId="544d2ce1-0a3b-4706-9dfd-c6d69d0e3c8e" providerId="ADAL" clId="{B8AD8C67-E472-43CF-A1E6-3F54F6F67B3F}" dt="2025-02-28T15:25:39.751" v="5960" actId="790"/>
          <ac:spMkLst>
            <pc:docMk/>
            <pc:sldMk cId="46169115" sldId="1052"/>
            <ac:spMk id="3" creationId="{A1733A11-7458-CBED-0A40-A6B0B755C8D8}"/>
          </ac:spMkLst>
        </pc:spChg>
        <pc:spChg chg="mod">
          <ac:chgData name="Karl Michael Höferl" userId="544d2ce1-0a3b-4706-9dfd-c6d69d0e3c8e" providerId="ADAL" clId="{B8AD8C67-E472-43CF-A1E6-3F54F6F67B3F}" dt="2025-02-28T15:25:39.752" v="5961" actId="790"/>
          <ac:spMkLst>
            <pc:docMk/>
            <pc:sldMk cId="46169115" sldId="1052"/>
            <ac:spMk id="5" creationId="{48B500DC-0E22-67AC-9C28-B0E6F6ED5D70}"/>
          </ac:spMkLst>
        </pc:spChg>
        <pc:spChg chg="mod">
          <ac:chgData name="Karl Michael Höferl" userId="544d2ce1-0a3b-4706-9dfd-c6d69d0e3c8e" providerId="ADAL" clId="{B8AD8C67-E472-43CF-A1E6-3F54F6F67B3F}" dt="2025-02-28T15:25:39.752" v="5962" actId="790"/>
          <ac:spMkLst>
            <pc:docMk/>
            <pc:sldMk cId="46169115" sldId="1052"/>
            <ac:spMk id="6" creationId="{E3087C0D-770E-D5B2-BED5-F879AF54DC17}"/>
          </ac:spMkLst>
        </pc:spChg>
      </pc:sldChg>
      <pc:sldChg chg="modSp add mod">
        <pc:chgData name="Karl Michael Höferl" userId="544d2ce1-0a3b-4706-9dfd-c6d69d0e3c8e" providerId="ADAL" clId="{B8AD8C67-E472-43CF-A1E6-3F54F6F67B3F}" dt="2025-02-28T15:25:39.743" v="5950" actId="790"/>
        <pc:sldMkLst>
          <pc:docMk/>
          <pc:sldMk cId="1851926831" sldId="1073"/>
        </pc:sldMkLst>
        <pc:spChg chg="mod">
          <ac:chgData name="Karl Michael Höferl" userId="544d2ce1-0a3b-4706-9dfd-c6d69d0e3c8e" providerId="ADAL" clId="{B8AD8C67-E472-43CF-A1E6-3F54F6F67B3F}" dt="2025-02-28T15:25:39.741" v="5947" actId="790"/>
          <ac:spMkLst>
            <pc:docMk/>
            <pc:sldMk cId="1851926831" sldId="1073"/>
            <ac:spMk id="2" creationId="{08B302FF-37E3-A0A7-659E-80AD0F1C749E}"/>
          </ac:spMkLst>
        </pc:spChg>
        <pc:spChg chg="mod">
          <ac:chgData name="Karl Michael Höferl" userId="544d2ce1-0a3b-4706-9dfd-c6d69d0e3c8e" providerId="ADAL" clId="{B8AD8C67-E472-43CF-A1E6-3F54F6F67B3F}" dt="2025-02-28T15:25:39.742" v="5948" actId="790"/>
          <ac:spMkLst>
            <pc:docMk/>
            <pc:sldMk cId="1851926831" sldId="1073"/>
            <ac:spMk id="3" creationId="{1366B58F-E925-E159-9B96-0FF697341745}"/>
          </ac:spMkLst>
        </pc:spChg>
        <pc:spChg chg="mod">
          <ac:chgData name="Karl Michael Höferl" userId="544d2ce1-0a3b-4706-9dfd-c6d69d0e3c8e" providerId="ADAL" clId="{B8AD8C67-E472-43CF-A1E6-3F54F6F67B3F}" dt="2025-02-28T15:25:39.742" v="5949" actId="790"/>
          <ac:spMkLst>
            <pc:docMk/>
            <pc:sldMk cId="1851926831" sldId="1073"/>
            <ac:spMk id="5" creationId="{27CB79F3-C2A7-69E7-6EC3-EF77974D2CD7}"/>
          </ac:spMkLst>
        </pc:spChg>
        <pc:spChg chg="mod">
          <ac:chgData name="Karl Michael Höferl" userId="544d2ce1-0a3b-4706-9dfd-c6d69d0e3c8e" providerId="ADAL" clId="{B8AD8C67-E472-43CF-A1E6-3F54F6F67B3F}" dt="2025-02-28T15:25:39.743" v="5950" actId="790"/>
          <ac:spMkLst>
            <pc:docMk/>
            <pc:sldMk cId="1851926831" sldId="1073"/>
            <ac:spMk id="6" creationId="{CFEC52F5-EC78-8150-2314-2576418A15A2}"/>
          </ac:spMkLst>
        </pc:spChg>
      </pc:sldChg>
      <pc:sldChg chg="modSp add mod">
        <pc:chgData name="Karl Michael Höferl" userId="544d2ce1-0a3b-4706-9dfd-c6d69d0e3c8e" providerId="ADAL" clId="{B8AD8C67-E472-43CF-A1E6-3F54F6F67B3F}" dt="2025-02-28T15:25:39.746" v="5954" actId="790"/>
        <pc:sldMkLst>
          <pc:docMk/>
          <pc:sldMk cId="2187448496" sldId="1076"/>
        </pc:sldMkLst>
        <pc:spChg chg="mod">
          <ac:chgData name="Karl Michael Höferl" userId="544d2ce1-0a3b-4706-9dfd-c6d69d0e3c8e" providerId="ADAL" clId="{B8AD8C67-E472-43CF-A1E6-3F54F6F67B3F}" dt="2025-02-28T15:25:39.743" v="5951" actId="790"/>
          <ac:spMkLst>
            <pc:docMk/>
            <pc:sldMk cId="2187448496" sldId="1076"/>
            <ac:spMk id="2" creationId="{08B302FF-37E3-A0A7-659E-80AD0F1C749E}"/>
          </ac:spMkLst>
        </pc:spChg>
        <pc:spChg chg="mod">
          <ac:chgData name="Karl Michael Höferl" userId="544d2ce1-0a3b-4706-9dfd-c6d69d0e3c8e" providerId="ADAL" clId="{B8AD8C67-E472-43CF-A1E6-3F54F6F67B3F}" dt="2025-02-28T15:25:39.744" v="5952" actId="790"/>
          <ac:spMkLst>
            <pc:docMk/>
            <pc:sldMk cId="2187448496" sldId="1076"/>
            <ac:spMk id="3" creationId="{1366B58F-E925-E159-9B96-0FF697341745}"/>
          </ac:spMkLst>
        </pc:spChg>
        <pc:spChg chg="mod">
          <ac:chgData name="Karl Michael Höferl" userId="544d2ce1-0a3b-4706-9dfd-c6d69d0e3c8e" providerId="ADAL" clId="{B8AD8C67-E472-43CF-A1E6-3F54F6F67B3F}" dt="2025-02-28T15:25:39.745" v="5953" actId="790"/>
          <ac:spMkLst>
            <pc:docMk/>
            <pc:sldMk cId="2187448496" sldId="1076"/>
            <ac:spMk id="5" creationId="{27CB79F3-C2A7-69E7-6EC3-EF77974D2CD7}"/>
          </ac:spMkLst>
        </pc:spChg>
        <pc:spChg chg="mod">
          <ac:chgData name="Karl Michael Höferl" userId="544d2ce1-0a3b-4706-9dfd-c6d69d0e3c8e" providerId="ADAL" clId="{B8AD8C67-E472-43CF-A1E6-3F54F6F67B3F}" dt="2025-02-28T15:25:39.746" v="5954" actId="790"/>
          <ac:spMkLst>
            <pc:docMk/>
            <pc:sldMk cId="2187448496" sldId="1076"/>
            <ac:spMk id="6" creationId="{CFEC52F5-EC78-8150-2314-2576418A15A2}"/>
          </ac:spMkLst>
        </pc:spChg>
      </pc:sldChg>
      <pc:sldChg chg="addSp modSp mod">
        <pc:chgData name="Karl Michael Höferl" userId="544d2ce1-0a3b-4706-9dfd-c6d69d0e3c8e" providerId="ADAL" clId="{B8AD8C67-E472-43CF-A1E6-3F54F6F67B3F}" dt="2025-02-28T15:25:40.093" v="6301" actId="790"/>
        <pc:sldMkLst>
          <pc:docMk/>
          <pc:sldMk cId="2996422627" sldId="1088"/>
        </pc:sldMkLst>
        <pc:spChg chg="mod">
          <ac:chgData name="Karl Michael Höferl" userId="544d2ce1-0a3b-4706-9dfd-c6d69d0e3c8e" providerId="ADAL" clId="{B8AD8C67-E472-43CF-A1E6-3F54F6F67B3F}" dt="2025-02-28T15:25:40.090" v="6297" actId="790"/>
          <ac:spMkLst>
            <pc:docMk/>
            <pc:sldMk cId="2996422627" sldId="1088"/>
            <ac:spMk id="2" creationId="{7A4BD4EB-9B10-0F22-74E7-FF7DBC5B8130}"/>
          </ac:spMkLst>
        </pc:spChg>
        <pc:spChg chg="mod">
          <ac:chgData name="Karl Michael Höferl" userId="544d2ce1-0a3b-4706-9dfd-c6d69d0e3c8e" providerId="ADAL" clId="{B8AD8C67-E472-43CF-A1E6-3F54F6F67B3F}" dt="2025-02-28T15:25:40.091" v="6298" actId="790"/>
          <ac:spMkLst>
            <pc:docMk/>
            <pc:sldMk cId="2996422627" sldId="1088"/>
            <ac:spMk id="3" creationId="{A8D43E74-C4B0-04F7-5DCA-2BED94C159BE}"/>
          </ac:spMkLst>
        </pc:spChg>
        <pc:spChg chg="mod">
          <ac:chgData name="Karl Michael Höferl" userId="544d2ce1-0a3b-4706-9dfd-c6d69d0e3c8e" providerId="ADAL" clId="{B8AD8C67-E472-43CF-A1E6-3F54F6F67B3F}" dt="2025-02-28T15:25:40.092" v="6299" actId="790"/>
          <ac:spMkLst>
            <pc:docMk/>
            <pc:sldMk cId="2996422627" sldId="1088"/>
            <ac:spMk id="5" creationId="{65AF09E0-A8F2-EABB-90DC-C5D672B33904}"/>
          </ac:spMkLst>
        </pc:spChg>
        <pc:spChg chg="mod">
          <ac:chgData name="Karl Michael Höferl" userId="544d2ce1-0a3b-4706-9dfd-c6d69d0e3c8e" providerId="ADAL" clId="{B8AD8C67-E472-43CF-A1E6-3F54F6F67B3F}" dt="2025-02-28T15:25:40.093" v="6300" actId="790"/>
          <ac:spMkLst>
            <pc:docMk/>
            <pc:sldMk cId="2996422627" sldId="1088"/>
            <ac:spMk id="6" creationId="{34FE5889-AD34-BAEB-59F3-0C12D3397D42}"/>
          </ac:spMkLst>
        </pc:spChg>
        <pc:spChg chg="mod">
          <ac:chgData name="Karl Michael Höferl" userId="544d2ce1-0a3b-4706-9dfd-c6d69d0e3c8e" providerId="ADAL" clId="{B8AD8C67-E472-43CF-A1E6-3F54F6F67B3F}" dt="2025-02-28T15:25:40.093" v="6301" actId="790"/>
          <ac:spMkLst>
            <pc:docMk/>
            <pc:sldMk cId="2996422627" sldId="1088"/>
            <ac:spMk id="7" creationId="{147D1BC0-799B-0AD9-5F2E-0C702CB24D2C}"/>
          </ac:spMkLst>
        </pc:spChg>
        <pc:picChg chg="add mod">
          <ac:chgData name="Karl Michael Höferl" userId="544d2ce1-0a3b-4706-9dfd-c6d69d0e3c8e" providerId="ADAL" clId="{B8AD8C67-E472-43CF-A1E6-3F54F6F67B3F}" dt="2025-02-28T11:58:41.065" v="1837" actId="1076"/>
          <ac:picMkLst>
            <pc:docMk/>
            <pc:sldMk cId="2996422627" sldId="1088"/>
            <ac:picMk id="10" creationId="{00F3F48E-9279-C7D3-A68E-A792C71C8B63}"/>
          </ac:picMkLst>
        </pc:picChg>
      </pc:sldChg>
      <pc:sldChg chg="modSp add mod">
        <pc:chgData name="Karl Michael Höferl" userId="544d2ce1-0a3b-4706-9dfd-c6d69d0e3c8e" providerId="ADAL" clId="{B8AD8C67-E472-43CF-A1E6-3F54F6F67B3F}" dt="2025-02-28T15:25:39.735" v="5941" actId="790"/>
        <pc:sldMkLst>
          <pc:docMk/>
          <pc:sldMk cId="4075231594" sldId="1095"/>
        </pc:sldMkLst>
        <pc:spChg chg="mod">
          <ac:chgData name="Karl Michael Höferl" userId="544d2ce1-0a3b-4706-9dfd-c6d69d0e3c8e" providerId="ADAL" clId="{B8AD8C67-E472-43CF-A1E6-3F54F6F67B3F}" dt="2025-02-28T15:25:39.733" v="5938" actId="790"/>
          <ac:spMkLst>
            <pc:docMk/>
            <pc:sldMk cId="4075231594" sldId="1095"/>
            <ac:spMk id="2" creationId="{C055BE70-40A5-CBB9-BDF5-179D069497ED}"/>
          </ac:spMkLst>
        </pc:spChg>
        <pc:spChg chg="mod">
          <ac:chgData name="Karl Michael Höferl" userId="544d2ce1-0a3b-4706-9dfd-c6d69d0e3c8e" providerId="ADAL" clId="{B8AD8C67-E472-43CF-A1E6-3F54F6F67B3F}" dt="2025-02-28T15:25:39.734" v="5939" actId="790"/>
          <ac:spMkLst>
            <pc:docMk/>
            <pc:sldMk cId="4075231594" sldId="1095"/>
            <ac:spMk id="3" creationId="{FBECEB49-C564-9B98-6419-F2B3E3F7B7A6}"/>
          </ac:spMkLst>
        </pc:spChg>
        <pc:spChg chg="mod">
          <ac:chgData name="Karl Michael Höferl" userId="544d2ce1-0a3b-4706-9dfd-c6d69d0e3c8e" providerId="ADAL" clId="{B8AD8C67-E472-43CF-A1E6-3F54F6F67B3F}" dt="2025-02-28T15:25:39.735" v="5940" actId="790"/>
          <ac:spMkLst>
            <pc:docMk/>
            <pc:sldMk cId="4075231594" sldId="1095"/>
            <ac:spMk id="5" creationId="{F41E7694-8037-C81E-52CC-E055E3EB70C2}"/>
          </ac:spMkLst>
        </pc:spChg>
        <pc:spChg chg="mod">
          <ac:chgData name="Karl Michael Höferl" userId="544d2ce1-0a3b-4706-9dfd-c6d69d0e3c8e" providerId="ADAL" clId="{B8AD8C67-E472-43CF-A1E6-3F54F6F67B3F}" dt="2025-02-28T15:25:39.735" v="5941" actId="790"/>
          <ac:spMkLst>
            <pc:docMk/>
            <pc:sldMk cId="4075231594" sldId="1095"/>
            <ac:spMk id="6" creationId="{F1766B7F-B2D8-EF2A-58F1-BA16AD564132}"/>
          </ac:spMkLst>
        </pc:spChg>
      </pc:sldChg>
      <pc:sldChg chg="modSp add mod">
        <pc:chgData name="Karl Michael Höferl" userId="544d2ce1-0a3b-4706-9dfd-c6d69d0e3c8e" providerId="ADAL" clId="{B8AD8C67-E472-43CF-A1E6-3F54F6F67B3F}" dt="2025-02-28T15:25:39.729" v="5933" actId="790"/>
        <pc:sldMkLst>
          <pc:docMk/>
          <pc:sldMk cId="2182050334" sldId="1096"/>
        </pc:sldMkLst>
        <pc:spChg chg="mod">
          <ac:chgData name="Karl Michael Höferl" userId="544d2ce1-0a3b-4706-9dfd-c6d69d0e3c8e" providerId="ADAL" clId="{B8AD8C67-E472-43CF-A1E6-3F54F6F67B3F}" dt="2025-02-28T15:25:39.724" v="5929" actId="790"/>
          <ac:spMkLst>
            <pc:docMk/>
            <pc:sldMk cId="2182050334" sldId="1096"/>
            <ac:spMk id="2" creationId="{B2106F3E-0E08-64FD-4376-3E462DBA3745}"/>
          </ac:spMkLst>
        </pc:spChg>
        <pc:spChg chg="mod">
          <ac:chgData name="Karl Michael Höferl" userId="544d2ce1-0a3b-4706-9dfd-c6d69d0e3c8e" providerId="ADAL" clId="{B8AD8C67-E472-43CF-A1E6-3F54F6F67B3F}" dt="2025-02-28T15:25:39.725" v="5930" actId="790"/>
          <ac:spMkLst>
            <pc:docMk/>
            <pc:sldMk cId="2182050334" sldId="1096"/>
            <ac:spMk id="3" creationId="{9B0D9374-69A5-434A-6C76-B9614CC9A757}"/>
          </ac:spMkLst>
        </pc:spChg>
        <pc:spChg chg="mod">
          <ac:chgData name="Karl Michael Höferl" userId="544d2ce1-0a3b-4706-9dfd-c6d69d0e3c8e" providerId="ADAL" clId="{B8AD8C67-E472-43CF-A1E6-3F54F6F67B3F}" dt="2025-02-28T15:25:39.728" v="5931" actId="790"/>
          <ac:spMkLst>
            <pc:docMk/>
            <pc:sldMk cId="2182050334" sldId="1096"/>
            <ac:spMk id="4" creationId="{B72E7568-6E59-5813-64ED-9E6B19147D22}"/>
          </ac:spMkLst>
        </pc:spChg>
        <pc:spChg chg="mod">
          <ac:chgData name="Karl Michael Höferl" userId="544d2ce1-0a3b-4706-9dfd-c6d69d0e3c8e" providerId="ADAL" clId="{B8AD8C67-E472-43CF-A1E6-3F54F6F67B3F}" dt="2025-02-28T15:25:39.729" v="5932" actId="790"/>
          <ac:spMkLst>
            <pc:docMk/>
            <pc:sldMk cId="2182050334" sldId="1096"/>
            <ac:spMk id="5" creationId="{6BF23EDB-7306-7165-824C-A0ADD218C189}"/>
          </ac:spMkLst>
        </pc:spChg>
        <pc:spChg chg="mod">
          <ac:chgData name="Karl Michael Höferl" userId="544d2ce1-0a3b-4706-9dfd-c6d69d0e3c8e" providerId="ADAL" clId="{B8AD8C67-E472-43CF-A1E6-3F54F6F67B3F}" dt="2025-02-28T15:25:39.729" v="5933" actId="790"/>
          <ac:spMkLst>
            <pc:docMk/>
            <pc:sldMk cId="2182050334" sldId="1096"/>
            <ac:spMk id="6" creationId="{8F9E3E50-EF6C-4372-1415-5BDB57FB3CBA}"/>
          </ac:spMkLst>
        </pc:spChg>
      </pc:sldChg>
      <pc:sldChg chg="add del">
        <pc:chgData name="Karl Michael Höferl" userId="544d2ce1-0a3b-4706-9dfd-c6d69d0e3c8e" providerId="ADAL" clId="{B8AD8C67-E472-43CF-A1E6-3F54F6F67B3F}" dt="2025-02-27T12:32:10.611" v="117"/>
        <pc:sldMkLst>
          <pc:docMk/>
          <pc:sldMk cId="1972699710" sldId="1107"/>
        </pc:sldMkLst>
      </pc:sldChg>
      <pc:sldChg chg="modSp add del mod">
        <pc:chgData name="Karl Michael Höferl" userId="544d2ce1-0a3b-4706-9dfd-c6d69d0e3c8e" providerId="ADAL" clId="{B8AD8C67-E472-43CF-A1E6-3F54F6F67B3F}" dt="2025-02-28T15:25:39.791" v="6005" actId="790"/>
        <pc:sldMkLst>
          <pc:docMk/>
          <pc:sldMk cId="758584149" sldId="1108"/>
        </pc:sldMkLst>
        <pc:spChg chg="mod">
          <ac:chgData name="Karl Michael Höferl" userId="544d2ce1-0a3b-4706-9dfd-c6d69d0e3c8e" providerId="ADAL" clId="{B8AD8C67-E472-43CF-A1E6-3F54F6F67B3F}" dt="2025-02-28T15:25:39.787" v="6001" actId="790"/>
          <ac:spMkLst>
            <pc:docMk/>
            <pc:sldMk cId="758584149" sldId="1108"/>
            <ac:spMk id="2" creationId="{E90C8F71-54C8-1490-6DAF-AAB2E76C73E6}"/>
          </ac:spMkLst>
        </pc:spChg>
        <pc:spChg chg="mod">
          <ac:chgData name="Karl Michael Höferl" userId="544d2ce1-0a3b-4706-9dfd-c6d69d0e3c8e" providerId="ADAL" clId="{B8AD8C67-E472-43CF-A1E6-3F54F6F67B3F}" dt="2025-02-28T15:25:39.788" v="6002" actId="790"/>
          <ac:spMkLst>
            <pc:docMk/>
            <pc:sldMk cId="758584149" sldId="1108"/>
            <ac:spMk id="3" creationId="{69D03A98-5A77-D586-6140-4307B4E54EC1}"/>
          </ac:spMkLst>
        </pc:spChg>
        <pc:spChg chg="mod">
          <ac:chgData name="Karl Michael Höferl" userId="544d2ce1-0a3b-4706-9dfd-c6d69d0e3c8e" providerId="ADAL" clId="{B8AD8C67-E472-43CF-A1E6-3F54F6F67B3F}" dt="2025-02-28T15:25:39.790" v="6003" actId="790"/>
          <ac:spMkLst>
            <pc:docMk/>
            <pc:sldMk cId="758584149" sldId="1108"/>
            <ac:spMk id="4" creationId="{E518CAF8-D2E4-2AB7-C427-DA4B0C754A6E}"/>
          </ac:spMkLst>
        </pc:spChg>
        <pc:spChg chg="mod">
          <ac:chgData name="Karl Michael Höferl" userId="544d2ce1-0a3b-4706-9dfd-c6d69d0e3c8e" providerId="ADAL" clId="{B8AD8C67-E472-43CF-A1E6-3F54F6F67B3F}" dt="2025-02-28T15:25:39.791" v="6004" actId="790"/>
          <ac:spMkLst>
            <pc:docMk/>
            <pc:sldMk cId="758584149" sldId="1108"/>
            <ac:spMk id="5" creationId="{AC90C5A0-D021-DA46-CE25-DE9355ADB522}"/>
          </ac:spMkLst>
        </pc:spChg>
        <pc:spChg chg="mod">
          <ac:chgData name="Karl Michael Höferl" userId="544d2ce1-0a3b-4706-9dfd-c6d69d0e3c8e" providerId="ADAL" clId="{B8AD8C67-E472-43CF-A1E6-3F54F6F67B3F}" dt="2025-02-28T15:25:39.791" v="6005" actId="790"/>
          <ac:spMkLst>
            <pc:docMk/>
            <pc:sldMk cId="758584149" sldId="1108"/>
            <ac:spMk id="6" creationId="{6D789A10-6F74-E476-1D36-31163E43BC04}"/>
          </ac:spMkLst>
        </pc:spChg>
      </pc:sldChg>
      <pc:sldChg chg="modSp add del mod">
        <pc:chgData name="Karl Michael Höferl" userId="544d2ce1-0a3b-4706-9dfd-c6d69d0e3c8e" providerId="ADAL" clId="{B8AD8C67-E472-43CF-A1E6-3F54F6F67B3F}" dt="2025-02-28T15:25:39.797" v="6010" actId="790"/>
        <pc:sldMkLst>
          <pc:docMk/>
          <pc:sldMk cId="3546316794" sldId="1109"/>
        </pc:sldMkLst>
        <pc:spChg chg="mod">
          <ac:chgData name="Karl Michael Höferl" userId="544d2ce1-0a3b-4706-9dfd-c6d69d0e3c8e" providerId="ADAL" clId="{B8AD8C67-E472-43CF-A1E6-3F54F6F67B3F}" dt="2025-02-28T15:25:39.792" v="6006" actId="790"/>
          <ac:spMkLst>
            <pc:docMk/>
            <pc:sldMk cId="3546316794" sldId="1109"/>
            <ac:spMk id="2" creationId="{E90C8F71-54C8-1490-6DAF-AAB2E76C73E6}"/>
          </ac:spMkLst>
        </pc:spChg>
        <pc:spChg chg="mod">
          <ac:chgData name="Karl Michael Höferl" userId="544d2ce1-0a3b-4706-9dfd-c6d69d0e3c8e" providerId="ADAL" clId="{B8AD8C67-E472-43CF-A1E6-3F54F6F67B3F}" dt="2025-02-28T15:25:39.793" v="6007" actId="790"/>
          <ac:spMkLst>
            <pc:docMk/>
            <pc:sldMk cId="3546316794" sldId="1109"/>
            <ac:spMk id="3" creationId="{69D03A98-5A77-D586-6140-4307B4E54EC1}"/>
          </ac:spMkLst>
        </pc:spChg>
        <pc:spChg chg="mod">
          <ac:chgData name="Karl Michael Höferl" userId="544d2ce1-0a3b-4706-9dfd-c6d69d0e3c8e" providerId="ADAL" clId="{B8AD8C67-E472-43CF-A1E6-3F54F6F67B3F}" dt="2025-02-28T15:25:39.795" v="6008" actId="790"/>
          <ac:spMkLst>
            <pc:docMk/>
            <pc:sldMk cId="3546316794" sldId="1109"/>
            <ac:spMk id="4" creationId="{E518CAF8-D2E4-2AB7-C427-DA4B0C754A6E}"/>
          </ac:spMkLst>
        </pc:spChg>
        <pc:spChg chg="mod">
          <ac:chgData name="Karl Michael Höferl" userId="544d2ce1-0a3b-4706-9dfd-c6d69d0e3c8e" providerId="ADAL" clId="{B8AD8C67-E472-43CF-A1E6-3F54F6F67B3F}" dt="2025-02-28T15:25:39.796" v="6009" actId="790"/>
          <ac:spMkLst>
            <pc:docMk/>
            <pc:sldMk cId="3546316794" sldId="1109"/>
            <ac:spMk id="5" creationId="{AC90C5A0-D021-DA46-CE25-DE9355ADB522}"/>
          </ac:spMkLst>
        </pc:spChg>
        <pc:spChg chg="mod">
          <ac:chgData name="Karl Michael Höferl" userId="544d2ce1-0a3b-4706-9dfd-c6d69d0e3c8e" providerId="ADAL" clId="{B8AD8C67-E472-43CF-A1E6-3F54F6F67B3F}" dt="2025-02-28T15:25:39.797" v="6010" actId="790"/>
          <ac:spMkLst>
            <pc:docMk/>
            <pc:sldMk cId="3546316794" sldId="1109"/>
            <ac:spMk id="6" creationId="{6D789A10-6F74-E476-1D36-31163E43BC04}"/>
          </ac:spMkLst>
        </pc:spChg>
      </pc:sldChg>
      <pc:sldChg chg="modSp mod">
        <pc:chgData name="Karl Michael Höferl" userId="544d2ce1-0a3b-4706-9dfd-c6d69d0e3c8e" providerId="ADAL" clId="{B8AD8C67-E472-43CF-A1E6-3F54F6F67B3F}" dt="2025-02-28T15:25:40.086" v="6291" actId="790"/>
        <pc:sldMkLst>
          <pc:docMk/>
          <pc:sldMk cId="587423238" sldId="1113"/>
        </pc:sldMkLst>
        <pc:spChg chg="mod">
          <ac:chgData name="Karl Michael Höferl" userId="544d2ce1-0a3b-4706-9dfd-c6d69d0e3c8e" providerId="ADAL" clId="{B8AD8C67-E472-43CF-A1E6-3F54F6F67B3F}" dt="2025-02-28T15:25:40.085" v="6290" actId="790"/>
          <ac:spMkLst>
            <pc:docMk/>
            <pc:sldMk cId="587423238" sldId="1113"/>
            <ac:spMk id="2" creationId="{0EB3363A-D7B1-3A7A-DB8C-E2BF875193A7}"/>
          </ac:spMkLst>
        </pc:spChg>
        <pc:spChg chg="mod">
          <ac:chgData name="Karl Michael Höferl" userId="544d2ce1-0a3b-4706-9dfd-c6d69d0e3c8e" providerId="ADAL" clId="{B8AD8C67-E472-43CF-A1E6-3F54F6F67B3F}" dt="2025-02-28T15:25:40.086" v="6291" actId="790"/>
          <ac:spMkLst>
            <pc:docMk/>
            <pc:sldMk cId="587423238" sldId="1113"/>
            <ac:spMk id="6" creationId="{3B290120-2032-E94D-A235-DA58BB26EE0D}"/>
          </ac:spMkLst>
        </pc:spChg>
        <pc:spChg chg="mod">
          <ac:chgData name="Karl Michael Höferl" userId="544d2ce1-0a3b-4706-9dfd-c6d69d0e3c8e" providerId="ADAL" clId="{B8AD8C67-E472-43CF-A1E6-3F54F6F67B3F}" dt="2025-02-28T15:25:40.084" v="6289" actId="790"/>
          <ac:spMkLst>
            <pc:docMk/>
            <pc:sldMk cId="587423238" sldId="1113"/>
            <ac:spMk id="7" creationId="{6D48265A-96F2-9C87-84B5-596060FF0E80}"/>
          </ac:spMkLst>
        </pc:spChg>
      </pc:sldChg>
      <pc:sldChg chg="modSp add mod">
        <pc:chgData name="Karl Michael Höferl" userId="544d2ce1-0a3b-4706-9dfd-c6d69d0e3c8e" providerId="ADAL" clId="{B8AD8C67-E472-43CF-A1E6-3F54F6F67B3F}" dt="2025-02-28T15:25:39.763" v="5974" actId="790"/>
        <pc:sldMkLst>
          <pc:docMk/>
          <pc:sldMk cId="2557028333" sldId="1125"/>
        </pc:sldMkLst>
        <pc:spChg chg="mod">
          <ac:chgData name="Karl Michael Höferl" userId="544d2ce1-0a3b-4706-9dfd-c6d69d0e3c8e" providerId="ADAL" clId="{B8AD8C67-E472-43CF-A1E6-3F54F6F67B3F}" dt="2025-02-28T15:25:39.761" v="5971" actId="790"/>
          <ac:spMkLst>
            <pc:docMk/>
            <pc:sldMk cId="2557028333" sldId="1125"/>
            <ac:spMk id="2" creationId="{B9B41F45-0BA1-1711-8A22-4EAF12679B05}"/>
          </ac:spMkLst>
        </pc:spChg>
        <pc:spChg chg="mod">
          <ac:chgData name="Karl Michael Höferl" userId="544d2ce1-0a3b-4706-9dfd-c6d69d0e3c8e" providerId="ADAL" clId="{B8AD8C67-E472-43CF-A1E6-3F54F6F67B3F}" dt="2025-02-28T15:25:39.762" v="5972" actId="790"/>
          <ac:spMkLst>
            <pc:docMk/>
            <pc:sldMk cId="2557028333" sldId="1125"/>
            <ac:spMk id="3" creationId="{B1B8DBE8-B7FD-6822-51CD-6564067A5AAF}"/>
          </ac:spMkLst>
        </pc:spChg>
        <pc:spChg chg="mod">
          <ac:chgData name="Karl Michael Höferl" userId="544d2ce1-0a3b-4706-9dfd-c6d69d0e3c8e" providerId="ADAL" clId="{B8AD8C67-E472-43CF-A1E6-3F54F6F67B3F}" dt="2025-02-28T15:25:39.763" v="5973" actId="790"/>
          <ac:spMkLst>
            <pc:docMk/>
            <pc:sldMk cId="2557028333" sldId="1125"/>
            <ac:spMk id="5" creationId="{1E986527-7581-D40D-DCE9-EA84BFED2902}"/>
          </ac:spMkLst>
        </pc:spChg>
        <pc:spChg chg="mod">
          <ac:chgData name="Karl Michael Höferl" userId="544d2ce1-0a3b-4706-9dfd-c6d69d0e3c8e" providerId="ADAL" clId="{B8AD8C67-E472-43CF-A1E6-3F54F6F67B3F}" dt="2025-02-28T15:25:39.763" v="5974" actId="790"/>
          <ac:spMkLst>
            <pc:docMk/>
            <pc:sldMk cId="2557028333" sldId="1125"/>
            <ac:spMk id="6" creationId="{BC513A8F-DC4E-8F94-6115-65D6DDDF9D66}"/>
          </ac:spMkLst>
        </pc:spChg>
      </pc:sldChg>
      <pc:sldChg chg="modSp mod">
        <pc:chgData name="Karl Michael Höferl" userId="544d2ce1-0a3b-4706-9dfd-c6d69d0e3c8e" providerId="ADAL" clId="{B8AD8C67-E472-43CF-A1E6-3F54F6F67B3F}" dt="2025-02-28T15:25:40.089" v="6296" actId="790"/>
        <pc:sldMkLst>
          <pc:docMk/>
          <pc:sldMk cId="407494503" sldId="1148"/>
        </pc:sldMkLst>
        <pc:spChg chg="mod">
          <ac:chgData name="Karl Michael Höferl" userId="544d2ce1-0a3b-4706-9dfd-c6d69d0e3c8e" providerId="ADAL" clId="{B8AD8C67-E472-43CF-A1E6-3F54F6F67B3F}" dt="2025-02-28T15:25:40.087" v="6292" actId="790"/>
          <ac:spMkLst>
            <pc:docMk/>
            <pc:sldMk cId="407494503" sldId="1148"/>
            <ac:spMk id="2" creationId="{834226D1-919A-F124-DB5A-95C0E398BFF6}"/>
          </ac:spMkLst>
        </pc:spChg>
        <pc:spChg chg="mod">
          <ac:chgData name="Karl Michael Höferl" userId="544d2ce1-0a3b-4706-9dfd-c6d69d0e3c8e" providerId="ADAL" clId="{B8AD8C67-E472-43CF-A1E6-3F54F6F67B3F}" dt="2025-02-28T15:25:40.087" v="6293" actId="790"/>
          <ac:spMkLst>
            <pc:docMk/>
            <pc:sldMk cId="407494503" sldId="1148"/>
            <ac:spMk id="3" creationId="{B5947EDC-077D-D134-6164-50D150BDE0F9}"/>
          </ac:spMkLst>
        </pc:spChg>
        <pc:spChg chg="mod">
          <ac:chgData name="Karl Michael Höferl" userId="544d2ce1-0a3b-4706-9dfd-c6d69d0e3c8e" providerId="ADAL" clId="{B8AD8C67-E472-43CF-A1E6-3F54F6F67B3F}" dt="2025-02-28T15:25:40.088" v="6294" actId="790"/>
          <ac:spMkLst>
            <pc:docMk/>
            <pc:sldMk cId="407494503" sldId="1148"/>
            <ac:spMk id="5" creationId="{910E433C-7B57-4C20-7145-EFA2667E67FC}"/>
          </ac:spMkLst>
        </pc:spChg>
        <pc:spChg chg="mod">
          <ac:chgData name="Karl Michael Höferl" userId="544d2ce1-0a3b-4706-9dfd-c6d69d0e3c8e" providerId="ADAL" clId="{B8AD8C67-E472-43CF-A1E6-3F54F6F67B3F}" dt="2025-02-28T15:25:40.089" v="6295" actId="790"/>
          <ac:spMkLst>
            <pc:docMk/>
            <pc:sldMk cId="407494503" sldId="1148"/>
            <ac:spMk id="6" creationId="{FA5BC5D3-204C-3746-8561-5668805C3C88}"/>
          </ac:spMkLst>
        </pc:spChg>
        <pc:spChg chg="mod">
          <ac:chgData name="Karl Michael Höferl" userId="544d2ce1-0a3b-4706-9dfd-c6d69d0e3c8e" providerId="ADAL" clId="{B8AD8C67-E472-43CF-A1E6-3F54F6F67B3F}" dt="2025-02-28T15:25:40.089" v="6296" actId="790"/>
          <ac:spMkLst>
            <pc:docMk/>
            <pc:sldMk cId="407494503" sldId="1148"/>
            <ac:spMk id="8" creationId="{CB612B51-45A6-1EC4-E83D-01F116BBDC6D}"/>
          </ac:spMkLst>
        </pc:spChg>
      </pc:sldChg>
      <pc:sldChg chg="modSp mod">
        <pc:chgData name="Karl Michael Höferl" userId="544d2ce1-0a3b-4706-9dfd-c6d69d0e3c8e" providerId="ADAL" clId="{B8AD8C67-E472-43CF-A1E6-3F54F6F67B3F}" dt="2025-02-28T15:25:39.680" v="5881" actId="790"/>
        <pc:sldMkLst>
          <pc:docMk/>
          <pc:sldMk cId="1699420866" sldId="1170"/>
        </pc:sldMkLst>
        <pc:spChg chg="mod">
          <ac:chgData name="Karl Michael Höferl" userId="544d2ce1-0a3b-4706-9dfd-c6d69d0e3c8e" providerId="ADAL" clId="{B8AD8C67-E472-43CF-A1E6-3F54F6F67B3F}" dt="2025-02-28T15:25:39.680" v="5881" actId="790"/>
          <ac:spMkLst>
            <pc:docMk/>
            <pc:sldMk cId="1699420866" sldId="1170"/>
            <ac:spMk id="6" creationId="{9100324C-9DFE-7486-C499-64807F70629C}"/>
          </ac:spMkLst>
        </pc:spChg>
      </pc:sldChg>
      <pc:sldChg chg="del">
        <pc:chgData name="Karl Michael Höferl" userId="544d2ce1-0a3b-4706-9dfd-c6d69d0e3c8e" providerId="ADAL" clId="{B8AD8C67-E472-43CF-A1E6-3F54F6F67B3F}" dt="2025-02-27T12:31:39.914" v="113" actId="47"/>
        <pc:sldMkLst>
          <pc:docMk/>
          <pc:sldMk cId="3634284379" sldId="1171"/>
        </pc:sldMkLst>
      </pc:sldChg>
      <pc:sldChg chg="modSp add mod">
        <pc:chgData name="Karl Michael Höferl" userId="544d2ce1-0a3b-4706-9dfd-c6d69d0e3c8e" providerId="ADAL" clId="{B8AD8C67-E472-43CF-A1E6-3F54F6F67B3F}" dt="2025-02-28T15:25:39.675" v="5876" actId="790"/>
        <pc:sldMkLst>
          <pc:docMk/>
          <pc:sldMk cId="3982322990" sldId="1172"/>
        </pc:sldMkLst>
        <pc:spChg chg="mod">
          <ac:chgData name="Karl Michael Höferl" userId="544d2ce1-0a3b-4706-9dfd-c6d69d0e3c8e" providerId="ADAL" clId="{B8AD8C67-E472-43CF-A1E6-3F54F6F67B3F}" dt="2025-02-28T15:25:39.675" v="5876" actId="790"/>
          <ac:spMkLst>
            <pc:docMk/>
            <pc:sldMk cId="3982322990" sldId="1172"/>
            <ac:spMk id="6" creationId="{FB8713CB-52C7-9C1A-632B-3A89E3C5E31C}"/>
          </ac:spMkLst>
        </pc:spChg>
      </pc:sldChg>
      <pc:sldChg chg="addSp delSp modSp new mod modClrScheme chgLayout">
        <pc:chgData name="Karl Michael Höferl" userId="544d2ce1-0a3b-4706-9dfd-c6d69d0e3c8e" providerId="ADAL" clId="{B8AD8C67-E472-43CF-A1E6-3F54F6F67B3F}" dt="2025-02-28T15:25:39.679" v="5880" actId="790"/>
        <pc:sldMkLst>
          <pc:docMk/>
          <pc:sldMk cId="244712601" sldId="1173"/>
        </pc:sldMkLst>
        <pc:spChg chg="add mod ord">
          <ac:chgData name="Karl Michael Höferl" userId="544d2ce1-0a3b-4706-9dfd-c6d69d0e3c8e" providerId="ADAL" clId="{B8AD8C67-E472-43CF-A1E6-3F54F6F67B3F}" dt="2025-02-28T15:25:39.675" v="5877" actId="790"/>
          <ac:spMkLst>
            <pc:docMk/>
            <pc:sldMk cId="244712601" sldId="1173"/>
            <ac:spMk id="3" creationId="{5D8C5C5B-804C-A444-544F-99F041F2CBAC}"/>
          </ac:spMkLst>
        </pc:spChg>
        <pc:spChg chg="mod">
          <ac:chgData name="Karl Michael Höferl" userId="544d2ce1-0a3b-4706-9dfd-c6d69d0e3c8e" providerId="ADAL" clId="{B8AD8C67-E472-43CF-A1E6-3F54F6F67B3F}" dt="2025-02-28T15:25:39.677" v="5878" actId="790"/>
          <ac:spMkLst>
            <pc:docMk/>
            <pc:sldMk cId="244712601" sldId="1173"/>
            <ac:spMk id="5" creationId="{8E7DBEF1-6DA8-3056-B827-32ECD567D61C}"/>
          </ac:spMkLst>
        </pc:spChg>
        <pc:spChg chg="mod">
          <ac:chgData name="Karl Michael Höferl" userId="544d2ce1-0a3b-4706-9dfd-c6d69d0e3c8e" providerId="ADAL" clId="{B8AD8C67-E472-43CF-A1E6-3F54F6F67B3F}" dt="2025-02-28T15:25:39.678" v="5879" actId="790"/>
          <ac:spMkLst>
            <pc:docMk/>
            <pc:sldMk cId="244712601" sldId="1173"/>
            <ac:spMk id="6" creationId="{AEFC644D-D9A6-043D-74FD-EFA3F07428DB}"/>
          </ac:spMkLst>
        </pc:spChg>
        <pc:spChg chg="mod">
          <ac:chgData name="Karl Michael Höferl" userId="544d2ce1-0a3b-4706-9dfd-c6d69d0e3c8e" providerId="ADAL" clId="{B8AD8C67-E472-43CF-A1E6-3F54F6F67B3F}" dt="2025-02-28T15:25:39.679" v="5880" actId="790"/>
          <ac:spMkLst>
            <pc:docMk/>
            <pc:sldMk cId="244712601" sldId="1173"/>
            <ac:spMk id="7" creationId="{0BC3B440-F580-5E32-887A-E5BEF90ACC94}"/>
          </ac:spMkLst>
        </pc:spChg>
        <pc:picChg chg="add mod">
          <ac:chgData name="Karl Michael Höferl" userId="544d2ce1-0a3b-4706-9dfd-c6d69d0e3c8e" providerId="ADAL" clId="{B8AD8C67-E472-43CF-A1E6-3F54F6F67B3F}" dt="2025-02-27T12:17:50.692" v="87" actId="14100"/>
          <ac:picMkLst>
            <pc:docMk/>
            <pc:sldMk cId="244712601" sldId="1173"/>
            <ac:picMk id="8" creationId="{8B994EF4-48CD-806D-2925-17CDB5EA5B07}"/>
          </ac:picMkLst>
        </pc:picChg>
      </pc:sldChg>
      <pc:sldChg chg="addSp add del mod">
        <pc:chgData name="Karl Michael Höferl" userId="544d2ce1-0a3b-4706-9dfd-c6d69d0e3c8e" providerId="ADAL" clId="{B8AD8C67-E472-43CF-A1E6-3F54F6F67B3F}" dt="2025-02-27T12:38:01.418" v="132" actId="47"/>
        <pc:sldMkLst>
          <pc:docMk/>
          <pc:sldMk cId="770725556" sldId="1174"/>
        </pc:sldMkLst>
      </pc:sldChg>
      <pc:sldChg chg="modSp add mod">
        <pc:chgData name="Karl Michael Höferl" userId="544d2ce1-0a3b-4706-9dfd-c6d69d0e3c8e" providerId="ADAL" clId="{B8AD8C67-E472-43CF-A1E6-3F54F6F67B3F}" dt="2025-02-28T15:25:39.697" v="5900" actId="790"/>
        <pc:sldMkLst>
          <pc:docMk/>
          <pc:sldMk cId="2333230602" sldId="1175"/>
        </pc:sldMkLst>
        <pc:spChg chg="mod">
          <ac:chgData name="Karl Michael Höferl" userId="544d2ce1-0a3b-4706-9dfd-c6d69d0e3c8e" providerId="ADAL" clId="{B8AD8C67-E472-43CF-A1E6-3F54F6F67B3F}" dt="2025-02-28T15:25:39.693" v="5896" actId="790"/>
          <ac:spMkLst>
            <pc:docMk/>
            <pc:sldMk cId="2333230602" sldId="1175"/>
            <ac:spMk id="2" creationId="{BCEFCDF7-2C38-3F98-0660-8F41B45F947D}"/>
          </ac:spMkLst>
        </pc:spChg>
        <pc:spChg chg="mod">
          <ac:chgData name="Karl Michael Höferl" userId="544d2ce1-0a3b-4706-9dfd-c6d69d0e3c8e" providerId="ADAL" clId="{B8AD8C67-E472-43CF-A1E6-3F54F6F67B3F}" dt="2025-02-28T15:25:39.694" v="5897" actId="790"/>
          <ac:spMkLst>
            <pc:docMk/>
            <pc:sldMk cId="2333230602" sldId="1175"/>
            <ac:spMk id="3" creationId="{4908035E-BC54-A829-2518-04FC29199AAB}"/>
          </ac:spMkLst>
        </pc:spChg>
        <pc:spChg chg="mod">
          <ac:chgData name="Karl Michael Höferl" userId="544d2ce1-0a3b-4706-9dfd-c6d69d0e3c8e" providerId="ADAL" clId="{B8AD8C67-E472-43CF-A1E6-3F54F6F67B3F}" dt="2025-02-28T15:25:39.696" v="5898" actId="790"/>
          <ac:spMkLst>
            <pc:docMk/>
            <pc:sldMk cId="2333230602" sldId="1175"/>
            <ac:spMk id="4" creationId="{0E256B93-553D-0882-4553-CC4F404E7067}"/>
          </ac:spMkLst>
        </pc:spChg>
        <pc:spChg chg="mod">
          <ac:chgData name="Karl Michael Höferl" userId="544d2ce1-0a3b-4706-9dfd-c6d69d0e3c8e" providerId="ADAL" clId="{B8AD8C67-E472-43CF-A1E6-3F54F6F67B3F}" dt="2025-02-28T15:25:39.697" v="5899" actId="790"/>
          <ac:spMkLst>
            <pc:docMk/>
            <pc:sldMk cId="2333230602" sldId="1175"/>
            <ac:spMk id="5" creationId="{C6C9FFC3-4124-F6DB-B80A-FFC44869303E}"/>
          </ac:spMkLst>
        </pc:spChg>
        <pc:spChg chg="mod">
          <ac:chgData name="Karl Michael Höferl" userId="544d2ce1-0a3b-4706-9dfd-c6d69d0e3c8e" providerId="ADAL" clId="{B8AD8C67-E472-43CF-A1E6-3F54F6F67B3F}" dt="2025-02-28T15:25:39.697" v="5900" actId="790"/>
          <ac:spMkLst>
            <pc:docMk/>
            <pc:sldMk cId="2333230602" sldId="1175"/>
            <ac:spMk id="6" creationId="{386651D1-178A-AF50-7562-085D062F4CEB}"/>
          </ac:spMkLst>
        </pc:spChg>
      </pc:sldChg>
      <pc:sldChg chg="add del">
        <pc:chgData name="Karl Michael Höferl" userId="544d2ce1-0a3b-4706-9dfd-c6d69d0e3c8e" providerId="ADAL" clId="{B8AD8C67-E472-43CF-A1E6-3F54F6F67B3F}" dt="2025-02-27T12:32:10.611" v="117"/>
        <pc:sldMkLst>
          <pc:docMk/>
          <pc:sldMk cId="236545904" sldId="1176"/>
        </pc:sldMkLst>
      </pc:sldChg>
      <pc:sldChg chg="delSp modSp add mod">
        <pc:chgData name="Karl Michael Höferl" userId="544d2ce1-0a3b-4706-9dfd-c6d69d0e3c8e" providerId="ADAL" clId="{B8AD8C67-E472-43CF-A1E6-3F54F6F67B3F}" dt="2025-02-28T15:25:39.687" v="5890" actId="790"/>
        <pc:sldMkLst>
          <pc:docMk/>
          <pc:sldMk cId="614781897" sldId="1176"/>
        </pc:sldMkLst>
        <pc:spChg chg="mod">
          <ac:chgData name="Karl Michael Höferl" userId="544d2ce1-0a3b-4706-9dfd-c6d69d0e3c8e" providerId="ADAL" clId="{B8AD8C67-E472-43CF-A1E6-3F54F6F67B3F}" dt="2025-02-28T15:25:39.683" v="5886" actId="790"/>
          <ac:spMkLst>
            <pc:docMk/>
            <pc:sldMk cId="614781897" sldId="1176"/>
            <ac:spMk id="3" creationId="{3EC2DC1B-EBE2-2431-05B0-6CEB0F94736D}"/>
          </ac:spMkLst>
        </pc:spChg>
        <pc:spChg chg="mod">
          <ac:chgData name="Karl Michael Höferl" userId="544d2ce1-0a3b-4706-9dfd-c6d69d0e3c8e" providerId="ADAL" clId="{B8AD8C67-E472-43CF-A1E6-3F54F6F67B3F}" dt="2025-02-28T15:25:39.685" v="5887" actId="790"/>
          <ac:spMkLst>
            <pc:docMk/>
            <pc:sldMk cId="614781897" sldId="1176"/>
            <ac:spMk id="4" creationId="{5DAB7062-5A94-43E2-AD40-5CBA49E568AB}"/>
          </ac:spMkLst>
        </pc:spChg>
        <pc:spChg chg="mod">
          <ac:chgData name="Karl Michael Höferl" userId="544d2ce1-0a3b-4706-9dfd-c6d69d0e3c8e" providerId="ADAL" clId="{B8AD8C67-E472-43CF-A1E6-3F54F6F67B3F}" dt="2025-02-28T15:25:39.686" v="5888" actId="790"/>
          <ac:spMkLst>
            <pc:docMk/>
            <pc:sldMk cId="614781897" sldId="1176"/>
            <ac:spMk id="7" creationId="{2CD341B9-BEB6-2CF8-FB09-96A45EED7294}"/>
          </ac:spMkLst>
        </pc:spChg>
        <pc:spChg chg="mod">
          <ac:chgData name="Karl Michael Höferl" userId="544d2ce1-0a3b-4706-9dfd-c6d69d0e3c8e" providerId="ADAL" clId="{B8AD8C67-E472-43CF-A1E6-3F54F6F67B3F}" dt="2025-02-28T15:25:39.686" v="5889" actId="790"/>
          <ac:spMkLst>
            <pc:docMk/>
            <pc:sldMk cId="614781897" sldId="1176"/>
            <ac:spMk id="8" creationId="{CE10F63D-7DCF-A170-A151-A4C86DF35605}"/>
          </ac:spMkLst>
        </pc:spChg>
        <pc:spChg chg="mod">
          <ac:chgData name="Karl Michael Höferl" userId="544d2ce1-0a3b-4706-9dfd-c6d69d0e3c8e" providerId="ADAL" clId="{B8AD8C67-E472-43CF-A1E6-3F54F6F67B3F}" dt="2025-02-28T15:25:39.687" v="5890" actId="790"/>
          <ac:spMkLst>
            <pc:docMk/>
            <pc:sldMk cId="614781897" sldId="1176"/>
            <ac:spMk id="9" creationId="{36341782-FB55-A664-0652-494D006A95FA}"/>
          </ac:spMkLst>
        </pc:spChg>
      </pc:sldChg>
      <pc:sldChg chg="new del">
        <pc:chgData name="Karl Michael Höferl" userId="544d2ce1-0a3b-4706-9dfd-c6d69d0e3c8e" providerId="ADAL" clId="{B8AD8C67-E472-43CF-A1E6-3F54F6F67B3F}" dt="2025-02-27T12:37:13.399" v="124" actId="680"/>
        <pc:sldMkLst>
          <pc:docMk/>
          <pc:sldMk cId="2029782973" sldId="1176"/>
        </pc:sldMkLst>
      </pc:sldChg>
      <pc:sldChg chg="add del">
        <pc:chgData name="Karl Michael Höferl" userId="544d2ce1-0a3b-4706-9dfd-c6d69d0e3c8e" providerId="ADAL" clId="{B8AD8C67-E472-43CF-A1E6-3F54F6F67B3F}" dt="2025-02-27T12:31:32.107" v="111" actId="47"/>
        <pc:sldMkLst>
          <pc:docMk/>
          <pc:sldMk cId="2531008873" sldId="1176"/>
        </pc:sldMkLst>
      </pc:sldChg>
      <pc:sldChg chg="addSp delSp modSp new mod modClrScheme chgLayout">
        <pc:chgData name="Karl Michael Höferl" userId="544d2ce1-0a3b-4706-9dfd-c6d69d0e3c8e" providerId="ADAL" clId="{B8AD8C67-E472-43CF-A1E6-3F54F6F67B3F}" dt="2025-02-28T15:25:39.683" v="5885" actId="790"/>
        <pc:sldMkLst>
          <pc:docMk/>
          <pc:sldMk cId="2331508862" sldId="1177"/>
        </pc:sldMkLst>
        <pc:spChg chg="add mod ord">
          <ac:chgData name="Karl Michael Höferl" userId="544d2ce1-0a3b-4706-9dfd-c6d69d0e3c8e" providerId="ADAL" clId="{B8AD8C67-E472-43CF-A1E6-3F54F6F67B3F}" dt="2025-02-28T15:25:39.681" v="5882" actId="790"/>
          <ac:spMkLst>
            <pc:docMk/>
            <pc:sldMk cId="2331508862" sldId="1177"/>
            <ac:spMk id="3" creationId="{E6C1F4BC-18D1-D88F-CE07-CA3FA86F42C4}"/>
          </ac:spMkLst>
        </pc:spChg>
        <pc:spChg chg="mod">
          <ac:chgData name="Karl Michael Höferl" userId="544d2ce1-0a3b-4706-9dfd-c6d69d0e3c8e" providerId="ADAL" clId="{B8AD8C67-E472-43CF-A1E6-3F54F6F67B3F}" dt="2025-02-28T15:25:39.682" v="5883" actId="790"/>
          <ac:spMkLst>
            <pc:docMk/>
            <pc:sldMk cId="2331508862" sldId="1177"/>
            <ac:spMk id="5" creationId="{8A23CE7B-8808-5700-0B7A-76FD5A9A7A66}"/>
          </ac:spMkLst>
        </pc:spChg>
        <pc:spChg chg="mod">
          <ac:chgData name="Karl Michael Höferl" userId="544d2ce1-0a3b-4706-9dfd-c6d69d0e3c8e" providerId="ADAL" clId="{B8AD8C67-E472-43CF-A1E6-3F54F6F67B3F}" dt="2025-02-28T15:25:39.682" v="5884" actId="790"/>
          <ac:spMkLst>
            <pc:docMk/>
            <pc:sldMk cId="2331508862" sldId="1177"/>
            <ac:spMk id="6" creationId="{ECCCB176-668E-1919-E01C-8357661C9BD2}"/>
          </ac:spMkLst>
        </pc:spChg>
        <pc:spChg chg="mod">
          <ac:chgData name="Karl Michael Höferl" userId="544d2ce1-0a3b-4706-9dfd-c6d69d0e3c8e" providerId="ADAL" clId="{B8AD8C67-E472-43CF-A1E6-3F54F6F67B3F}" dt="2025-02-28T15:25:39.683" v="5885" actId="790"/>
          <ac:spMkLst>
            <pc:docMk/>
            <pc:sldMk cId="2331508862" sldId="1177"/>
            <ac:spMk id="7" creationId="{3CC59E98-9855-A690-9244-B833A338956C}"/>
          </ac:spMkLst>
        </pc:spChg>
        <pc:picChg chg="add mod">
          <ac:chgData name="Karl Michael Höferl" userId="544d2ce1-0a3b-4706-9dfd-c6d69d0e3c8e" providerId="ADAL" clId="{B8AD8C67-E472-43CF-A1E6-3F54F6F67B3F}" dt="2025-02-27T12:38:33.062" v="168" actId="14100"/>
          <ac:picMkLst>
            <pc:docMk/>
            <pc:sldMk cId="2331508862" sldId="1177"/>
            <ac:picMk id="8" creationId="{F4F0FDA7-54FF-1853-D51E-2A761287C5F2}"/>
          </ac:picMkLst>
        </pc:picChg>
      </pc:sldChg>
      <pc:sldChg chg="modSp add mod">
        <pc:chgData name="Karl Michael Höferl" userId="544d2ce1-0a3b-4706-9dfd-c6d69d0e3c8e" providerId="ADAL" clId="{B8AD8C67-E472-43CF-A1E6-3F54F6F67B3F}" dt="2025-02-28T15:25:39.764" v="5975" actId="790"/>
        <pc:sldMkLst>
          <pc:docMk/>
          <pc:sldMk cId="2783735904" sldId="1178"/>
        </pc:sldMkLst>
        <pc:spChg chg="mod">
          <ac:chgData name="Karl Michael Höferl" userId="544d2ce1-0a3b-4706-9dfd-c6d69d0e3c8e" providerId="ADAL" clId="{B8AD8C67-E472-43CF-A1E6-3F54F6F67B3F}" dt="2025-02-28T15:25:39.764" v="5975" actId="790"/>
          <ac:spMkLst>
            <pc:docMk/>
            <pc:sldMk cId="2783735904" sldId="1178"/>
            <ac:spMk id="6" creationId="{B1F4C36B-2805-2824-DEF4-F5BD604EC3B6}"/>
          </ac:spMkLst>
        </pc:spChg>
      </pc:sldChg>
      <pc:sldChg chg="add del">
        <pc:chgData name="Karl Michael Höferl" userId="544d2ce1-0a3b-4706-9dfd-c6d69d0e3c8e" providerId="ADAL" clId="{B8AD8C67-E472-43CF-A1E6-3F54F6F67B3F}" dt="2025-02-27T12:38:01.418" v="132" actId="47"/>
        <pc:sldMkLst>
          <pc:docMk/>
          <pc:sldMk cId="3999780286" sldId="1178"/>
        </pc:sldMkLst>
      </pc:sldChg>
      <pc:sldChg chg="add del">
        <pc:chgData name="Karl Michael Höferl" userId="544d2ce1-0a3b-4706-9dfd-c6d69d0e3c8e" providerId="ADAL" clId="{B8AD8C67-E472-43CF-A1E6-3F54F6F67B3F}" dt="2025-02-27T12:37:56.919" v="131"/>
        <pc:sldMkLst>
          <pc:docMk/>
          <pc:sldMk cId="197064085" sldId="1179"/>
        </pc:sldMkLst>
      </pc:sldChg>
      <pc:sldChg chg="addSp delSp modSp new mod modClrScheme chgLayout">
        <pc:chgData name="Karl Michael Höferl" userId="544d2ce1-0a3b-4706-9dfd-c6d69d0e3c8e" providerId="ADAL" clId="{B8AD8C67-E472-43CF-A1E6-3F54F6F67B3F}" dt="2025-02-28T15:25:39.810" v="6021" actId="790"/>
        <pc:sldMkLst>
          <pc:docMk/>
          <pc:sldMk cId="2737870230" sldId="1179"/>
        </pc:sldMkLst>
        <pc:spChg chg="mod ord">
          <ac:chgData name="Karl Michael Höferl" userId="544d2ce1-0a3b-4706-9dfd-c6d69d0e3c8e" providerId="ADAL" clId="{B8AD8C67-E472-43CF-A1E6-3F54F6F67B3F}" dt="2025-02-28T15:25:39.806" v="6017" actId="790"/>
          <ac:spMkLst>
            <pc:docMk/>
            <pc:sldMk cId="2737870230" sldId="1179"/>
            <ac:spMk id="2" creationId="{2ABB187D-EDBF-6B76-BDD2-BEF4D36C62BB}"/>
          </ac:spMkLst>
        </pc:spChg>
        <pc:spChg chg="mod ord">
          <ac:chgData name="Karl Michael Höferl" userId="544d2ce1-0a3b-4706-9dfd-c6d69d0e3c8e" providerId="ADAL" clId="{B8AD8C67-E472-43CF-A1E6-3F54F6F67B3F}" dt="2025-02-28T15:25:39.807" v="6018" actId="790"/>
          <ac:spMkLst>
            <pc:docMk/>
            <pc:sldMk cId="2737870230" sldId="1179"/>
            <ac:spMk id="3" creationId="{8F71F60D-3C2C-C303-FB31-9DD83410250C}"/>
          </ac:spMkLst>
        </pc:spChg>
        <pc:spChg chg="mod ord">
          <ac:chgData name="Karl Michael Höferl" userId="544d2ce1-0a3b-4706-9dfd-c6d69d0e3c8e" providerId="ADAL" clId="{B8AD8C67-E472-43CF-A1E6-3F54F6F67B3F}" dt="2025-02-28T15:25:39.809" v="6020" actId="790"/>
          <ac:spMkLst>
            <pc:docMk/>
            <pc:sldMk cId="2737870230" sldId="1179"/>
            <ac:spMk id="6" creationId="{89B587D6-C39F-B0BB-F085-3FF7D93DF9F6}"/>
          </ac:spMkLst>
        </pc:spChg>
        <pc:spChg chg="mod ord">
          <ac:chgData name="Karl Michael Höferl" userId="544d2ce1-0a3b-4706-9dfd-c6d69d0e3c8e" providerId="ADAL" clId="{B8AD8C67-E472-43CF-A1E6-3F54F6F67B3F}" dt="2025-02-28T15:25:39.810" v="6021" actId="790"/>
          <ac:spMkLst>
            <pc:docMk/>
            <pc:sldMk cId="2737870230" sldId="1179"/>
            <ac:spMk id="7" creationId="{77A91FAA-BC9B-7E67-0121-20CB68144136}"/>
          </ac:spMkLst>
        </pc:spChg>
        <pc:spChg chg="add mod ord">
          <ac:chgData name="Karl Michael Höferl" userId="544d2ce1-0a3b-4706-9dfd-c6d69d0e3c8e" providerId="ADAL" clId="{B8AD8C67-E472-43CF-A1E6-3F54F6F67B3F}" dt="2025-02-28T15:25:39.808" v="6019" actId="790"/>
          <ac:spMkLst>
            <pc:docMk/>
            <pc:sldMk cId="2737870230" sldId="1179"/>
            <ac:spMk id="8" creationId="{814AB545-D02D-5F29-4C76-EB42144CAF94}"/>
          </ac:spMkLst>
        </pc:spChg>
        <pc:picChg chg="add mod">
          <ac:chgData name="Karl Michael Höferl" userId="544d2ce1-0a3b-4706-9dfd-c6d69d0e3c8e" providerId="ADAL" clId="{B8AD8C67-E472-43CF-A1E6-3F54F6F67B3F}" dt="2025-02-27T12:49:13.060" v="292" actId="1076"/>
          <ac:picMkLst>
            <pc:docMk/>
            <pc:sldMk cId="2737870230" sldId="1179"/>
            <ac:picMk id="9" creationId="{63DA8068-6915-4205-8369-DA8AC5928EDB}"/>
          </ac:picMkLst>
        </pc:picChg>
      </pc:sldChg>
      <pc:sldChg chg="modSp add mod">
        <pc:chgData name="Karl Michael Höferl" userId="544d2ce1-0a3b-4706-9dfd-c6d69d0e3c8e" providerId="ADAL" clId="{B8AD8C67-E472-43CF-A1E6-3F54F6F67B3F}" dt="2025-02-28T15:25:39.839" v="6054" actId="790"/>
        <pc:sldMkLst>
          <pc:docMk/>
          <pc:sldMk cId="1636521090" sldId="1180"/>
        </pc:sldMkLst>
        <pc:spChg chg="mod">
          <ac:chgData name="Karl Michael Höferl" userId="544d2ce1-0a3b-4706-9dfd-c6d69d0e3c8e" providerId="ADAL" clId="{B8AD8C67-E472-43CF-A1E6-3F54F6F67B3F}" dt="2025-02-28T15:25:39.838" v="6053" actId="790"/>
          <ac:spMkLst>
            <pc:docMk/>
            <pc:sldMk cId="1636521090" sldId="1180"/>
            <ac:spMk id="3" creationId="{FFC9D219-31AE-5107-06CD-8CFDF57DF730}"/>
          </ac:spMkLst>
        </pc:spChg>
        <pc:spChg chg="mod">
          <ac:chgData name="Karl Michael Höferl" userId="544d2ce1-0a3b-4706-9dfd-c6d69d0e3c8e" providerId="ADAL" clId="{B8AD8C67-E472-43CF-A1E6-3F54F6F67B3F}" dt="2025-02-28T15:25:39.837" v="6051" actId="790"/>
          <ac:spMkLst>
            <pc:docMk/>
            <pc:sldMk cId="1636521090" sldId="1180"/>
            <ac:spMk id="4" creationId="{D41E9713-3BE2-B95E-9022-D3A3CCE315EC}"/>
          </ac:spMkLst>
        </pc:spChg>
        <pc:spChg chg="mod">
          <ac:chgData name="Karl Michael Höferl" userId="544d2ce1-0a3b-4706-9dfd-c6d69d0e3c8e" providerId="ADAL" clId="{B8AD8C67-E472-43CF-A1E6-3F54F6F67B3F}" dt="2025-02-28T15:25:39.838" v="6052" actId="790"/>
          <ac:spMkLst>
            <pc:docMk/>
            <pc:sldMk cId="1636521090" sldId="1180"/>
            <ac:spMk id="7" creationId="{87FAEAB0-A546-7A7A-5D42-B705163CBF74}"/>
          </ac:spMkLst>
        </pc:spChg>
        <pc:spChg chg="mod">
          <ac:chgData name="Karl Michael Höferl" userId="544d2ce1-0a3b-4706-9dfd-c6d69d0e3c8e" providerId="ADAL" clId="{B8AD8C67-E472-43CF-A1E6-3F54F6F67B3F}" dt="2025-02-28T15:25:39.839" v="6054" actId="790"/>
          <ac:spMkLst>
            <pc:docMk/>
            <pc:sldMk cId="1636521090" sldId="1180"/>
            <ac:spMk id="8" creationId="{533B85A1-58FD-D929-DCCF-0ED15EDFEC5A}"/>
          </ac:spMkLst>
        </pc:spChg>
      </pc:sldChg>
      <pc:sldChg chg="addSp delSp modSp new mod">
        <pc:chgData name="Karl Michael Höferl" userId="544d2ce1-0a3b-4706-9dfd-c6d69d0e3c8e" providerId="ADAL" clId="{B8AD8C67-E472-43CF-A1E6-3F54F6F67B3F}" dt="2025-02-28T15:25:39.842" v="6058" actId="790"/>
        <pc:sldMkLst>
          <pc:docMk/>
          <pc:sldMk cId="656908884" sldId="1181"/>
        </pc:sldMkLst>
        <pc:spChg chg="mod">
          <ac:chgData name="Karl Michael Höferl" userId="544d2ce1-0a3b-4706-9dfd-c6d69d0e3c8e" providerId="ADAL" clId="{B8AD8C67-E472-43CF-A1E6-3F54F6F67B3F}" dt="2025-02-28T15:25:39.840" v="6055" actId="790"/>
          <ac:spMkLst>
            <pc:docMk/>
            <pc:sldMk cId="656908884" sldId="1181"/>
            <ac:spMk id="2" creationId="{748FD108-5B8F-0F98-90C7-E1D638AF4CB6}"/>
          </ac:spMkLst>
        </pc:spChg>
        <pc:spChg chg="mod">
          <ac:chgData name="Karl Michael Höferl" userId="544d2ce1-0a3b-4706-9dfd-c6d69d0e3c8e" providerId="ADAL" clId="{B8AD8C67-E472-43CF-A1E6-3F54F6F67B3F}" dt="2025-02-28T15:25:39.841" v="6056" actId="790"/>
          <ac:spMkLst>
            <pc:docMk/>
            <pc:sldMk cId="656908884" sldId="1181"/>
            <ac:spMk id="3" creationId="{03C377F4-F19E-F75A-546B-712E2F26641A}"/>
          </ac:spMkLst>
        </pc:spChg>
        <pc:spChg chg="mod">
          <ac:chgData name="Karl Michael Höferl" userId="544d2ce1-0a3b-4706-9dfd-c6d69d0e3c8e" providerId="ADAL" clId="{B8AD8C67-E472-43CF-A1E6-3F54F6F67B3F}" dt="2025-02-28T15:25:39.842" v="6057" actId="790"/>
          <ac:spMkLst>
            <pc:docMk/>
            <pc:sldMk cId="656908884" sldId="1181"/>
            <ac:spMk id="5" creationId="{7A5DD614-EABD-A5D3-B999-4A07691F711D}"/>
          </ac:spMkLst>
        </pc:spChg>
        <pc:spChg chg="mod">
          <ac:chgData name="Karl Michael Höferl" userId="544d2ce1-0a3b-4706-9dfd-c6d69d0e3c8e" providerId="ADAL" clId="{B8AD8C67-E472-43CF-A1E6-3F54F6F67B3F}" dt="2025-02-28T15:25:39.842" v="6058" actId="790"/>
          <ac:spMkLst>
            <pc:docMk/>
            <pc:sldMk cId="656908884" sldId="1181"/>
            <ac:spMk id="6" creationId="{6E90AC97-E3D1-FFAC-9549-774260033755}"/>
          </ac:spMkLst>
        </pc:spChg>
        <pc:picChg chg="add mod ord">
          <ac:chgData name="Karl Michael Höferl" userId="544d2ce1-0a3b-4706-9dfd-c6d69d0e3c8e" providerId="ADAL" clId="{B8AD8C67-E472-43CF-A1E6-3F54F6F67B3F}" dt="2025-02-27T12:56:04.587" v="304"/>
          <ac:picMkLst>
            <pc:docMk/>
            <pc:sldMk cId="656908884" sldId="1181"/>
            <ac:picMk id="11" creationId="{B465A656-79BB-4240-23FB-97FCAA04F001}"/>
          </ac:picMkLst>
        </pc:picChg>
      </pc:sldChg>
      <pc:sldChg chg="addSp delSp modSp new mod">
        <pc:chgData name="Karl Michael Höferl" userId="544d2ce1-0a3b-4706-9dfd-c6d69d0e3c8e" providerId="ADAL" clId="{B8AD8C67-E472-43CF-A1E6-3F54F6F67B3F}" dt="2025-02-28T15:25:39.814" v="6025" actId="790"/>
        <pc:sldMkLst>
          <pc:docMk/>
          <pc:sldMk cId="2220878466" sldId="1182"/>
        </pc:sldMkLst>
        <pc:spChg chg="mod">
          <ac:chgData name="Karl Michael Höferl" userId="544d2ce1-0a3b-4706-9dfd-c6d69d0e3c8e" providerId="ADAL" clId="{B8AD8C67-E472-43CF-A1E6-3F54F6F67B3F}" dt="2025-02-28T15:25:39.811" v="6022" actId="790"/>
          <ac:spMkLst>
            <pc:docMk/>
            <pc:sldMk cId="2220878466" sldId="1182"/>
            <ac:spMk id="2" creationId="{888CE28F-3862-6B87-0B01-FC195E41ABD3}"/>
          </ac:spMkLst>
        </pc:spChg>
        <pc:spChg chg="mod">
          <ac:chgData name="Karl Michael Höferl" userId="544d2ce1-0a3b-4706-9dfd-c6d69d0e3c8e" providerId="ADAL" clId="{B8AD8C67-E472-43CF-A1E6-3F54F6F67B3F}" dt="2025-02-28T15:25:39.811" v="6023" actId="790"/>
          <ac:spMkLst>
            <pc:docMk/>
            <pc:sldMk cId="2220878466" sldId="1182"/>
            <ac:spMk id="3" creationId="{699DE2EC-7520-12AD-A58F-B26D114C759B}"/>
          </ac:spMkLst>
        </pc:spChg>
        <pc:spChg chg="mod">
          <ac:chgData name="Karl Michael Höferl" userId="544d2ce1-0a3b-4706-9dfd-c6d69d0e3c8e" providerId="ADAL" clId="{B8AD8C67-E472-43CF-A1E6-3F54F6F67B3F}" dt="2025-02-28T15:25:39.813" v="6024" actId="790"/>
          <ac:spMkLst>
            <pc:docMk/>
            <pc:sldMk cId="2220878466" sldId="1182"/>
            <ac:spMk id="5" creationId="{291772F4-E3B7-BBC6-367C-728F962BF7AE}"/>
          </ac:spMkLst>
        </pc:spChg>
        <pc:spChg chg="mod">
          <ac:chgData name="Karl Michael Höferl" userId="544d2ce1-0a3b-4706-9dfd-c6d69d0e3c8e" providerId="ADAL" clId="{B8AD8C67-E472-43CF-A1E6-3F54F6F67B3F}" dt="2025-02-28T15:25:39.814" v="6025" actId="790"/>
          <ac:spMkLst>
            <pc:docMk/>
            <pc:sldMk cId="2220878466" sldId="1182"/>
            <ac:spMk id="6" creationId="{3343D937-EE8A-D681-EC09-AA7DEE590099}"/>
          </ac:spMkLst>
        </pc:spChg>
        <pc:picChg chg="add mod">
          <ac:chgData name="Karl Michael Höferl" userId="544d2ce1-0a3b-4706-9dfd-c6d69d0e3c8e" providerId="ADAL" clId="{B8AD8C67-E472-43CF-A1E6-3F54F6F67B3F}" dt="2025-02-27T12:58:28.838" v="368" actId="1036"/>
          <ac:picMkLst>
            <pc:docMk/>
            <pc:sldMk cId="2220878466" sldId="1182"/>
            <ac:picMk id="8" creationId="{6FA0E67D-C5BC-FDDF-5865-7DD320D01B88}"/>
          </ac:picMkLst>
        </pc:picChg>
      </pc:sldChg>
      <pc:sldChg chg="addSp delSp modSp new mod">
        <pc:chgData name="Karl Michael Höferl" userId="544d2ce1-0a3b-4706-9dfd-c6d69d0e3c8e" providerId="ADAL" clId="{B8AD8C67-E472-43CF-A1E6-3F54F6F67B3F}" dt="2025-02-28T15:25:39.819" v="6029" actId="790"/>
        <pc:sldMkLst>
          <pc:docMk/>
          <pc:sldMk cId="2624885659" sldId="1183"/>
        </pc:sldMkLst>
        <pc:spChg chg="mod">
          <ac:chgData name="Karl Michael Höferl" userId="544d2ce1-0a3b-4706-9dfd-c6d69d0e3c8e" providerId="ADAL" clId="{B8AD8C67-E472-43CF-A1E6-3F54F6F67B3F}" dt="2025-02-28T15:25:39.815" v="6026" actId="790"/>
          <ac:spMkLst>
            <pc:docMk/>
            <pc:sldMk cId="2624885659" sldId="1183"/>
            <ac:spMk id="2" creationId="{D5449896-96D4-5164-AF69-1B3048E4E9F9}"/>
          </ac:spMkLst>
        </pc:spChg>
        <pc:spChg chg="mod">
          <ac:chgData name="Karl Michael Höferl" userId="544d2ce1-0a3b-4706-9dfd-c6d69d0e3c8e" providerId="ADAL" clId="{B8AD8C67-E472-43CF-A1E6-3F54F6F67B3F}" dt="2025-02-28T15:25:39.815" v="6027" actId="790"/>
          <ac:spMkLst>
            <pc:docMk/>
            <pc:sldMk cId="2624885659" sldId="1183"/>
            <ac:spMk id="3" creationId="{B9A788B1-C433-1580-182C-58E55C4B22CA}"/>
          </ac:spMkLst>
        </pc:spChg>
        <pc:spChg chg="mod">
          <ac:chgData name="Karl Michael Höferl" userId="544d2ce1-0a3b-4706-9dfd-c6d69d0e3c8e" providerId="ADAL" clId="{B8AD8C67-E472-43CF-A1E6-3F54F6F67B3F}" dt="2025-02-28T15:25:39.818" v="6028" actId="790"/>
          <ac:spMkLst>
            <pc:docMk/>
            <pc:sldMk cId="2624885659" sldId="1183"/>
            <ac:spMk id="5" creationId="{558D7B6B-0BC2-EB35-BB84-CDF291409E9E}"/>
          </ac:spMkLst>
        </pc:spChg>
        <pc:spChg chg="mod">
          <ac:chgData name="Karl Michael Höferl" userId="544d2ce1-0a3b-4706-9dfd-c6d69d0e3c8e" providerId="ADAL" clId="{B8AD8C67-E472-43CF-A1E6-3F54F6F67B3F}" dt="2025-02-28T15:25:39.819" v="6029" actId="790"/>
          <ac:spMkLst>
            <pc:docMk/>
            <pc:sldMk cId="2624885659" sldId="1183"/>
            <ac:spMk id="6" creationId="{243AFB8B-4604-1471-D273-1D573DC95E45}"/>
          </ac:spMkLst>
        </pc:spChg>
        <pc:picChg chg="add mod ord">
          <ac:chgData name="Karl Michael Höferl" userId="544d2ce1-0a3b-4706-9dfd-c6d69d0e3c8e" providerId="ADAL" clId="{B8AD8C67-E472-43CF-A1E6-3F54F6F67B3F}" dt="2025-02-27T13:06:53.871" v="378"/>
          <ac:picMkLst>
            <pc:docMk/>
            <pc:sldMk cId="2624885659" sldId="1183"/>
            <ac:picMk id="8" creationId="{3C16006C-BC20-1489-2598-E7A9222227B4}"/>
          </ac:picMkLst>
        </pc:picChg>
      </pc:sldChg>
      <pc:sldChg chg="new del">
        <pc:chgData name="Karl Michael Höferl" userId="544d2ce1-0a3b-4706-9dfd-c6d69d0e3c8e" providerId="ADAL" clId="{B8AD8C67-E472-43CF-A1E6-3F54F6F67B3F}" dt="2025-02-27T13:06:01.090" v="376" actId="47"/>
        <pc:sldMkLst>
          <pc:docMk/>
          <pc:sldMk cId="3030981572" sldId="1184"/>
        </pc:sldMkLst>
      </pc:sldChg>
      <pc:sldChg chg="modSp add mod">
        <pc:chgData name="Karl Michael Höferl" userId="544d2ce1-0a3b-4706-9dfd-c6d69d0e3c8e" providerId="ADAL" clId="{B8AD8C67-E472-43CF-A1E6-3F54F6F67B3F}" dt="2025-02-28T15:25:39.827" v="6041" actId="790"/>
        <pc:sldMkLst>
          <pc:docMk/>
          <pc:sldMk cId="2850085266" sldId="1185"/>
        </pc:sldMkLst>
        <pc:spChg chg="mod">
          <ac:chgData name="Karl Michael Höferl" userId="544d2ce1-0a3b-4706-9dfd-c6d69d0e3c8e" providerId="ADAL" clId="{B8AD8C67-E472-43CF-A1E6-3F54F6F67B3F}" dt="2025-02-28T15:25:39.825" v="6038" actId="790"/>
          <ac:spMkLst>
            <pc:docMk/>
            <pc:sldMk cId="2850085266" sldId="1185"/>
            <ac:spMk id="2" creationId="{CF121022-A598-A08C-3F07-FDC7D3CBF098}"/>
          </ac:spMkLst>
        </pc:spChg>
        <pc:spChg chg="mod">
          <ac:chgData name="Karl Michael Höferl" userId="544d2ce1-0a3b-4706-9dfd-c6d69d0e3c8e" providerId="ADAL" clId="{B8AD8C67-E472-43CF-A1E6-3F54F6F67B3F}" dt="2025-02-28T15:25:39.826" v="6039" actId="790"/>
          <ac:spMkLst>
            <pc:docMk/>
            <pc:sldMk cId="2850085266" sldId="1185"/>
            <ac:spMk id="3" creationId="{BEEC69BD-99B3-A46A-CB3C-0C4657AB3106}"/>
          </ac:spMkLst>
        </pc:spChg>
        <pc:spChg chg="mod">
          <ac:chgData name="Karl Michael Höferl" userId="544d2ce1-0a3b-4706-9dfd-c6d69d0e3c8e" providerId="ADAL" clId="{B8AD8C67-E472-43CF-A1E6-3F54F6F67B3F}" dt="2025-02-28T15:25:39.827" v="6040" actId="790"/>
          <ac:spMkLst>
            <pc:docMk/>
            <pc:sldMk cId="2850085266" sldId="1185"/>
            <ac:spMk id="5" creationId="{4DFFB5E2-B44A-AF89-50D7-105459B3B310}"/>
          </ac:spMkLst>
        </pc:spChg>
        <pc:spChg chg="mod">
          <ac:chgData name="Karl Michael Höferl" userId="544d2ce1-0a3b-4706-9dfd-c6d69d0e3c8e" providerId="ADAL" clId="{B8AD8C67-E472-43CF-A1E6-3F54F6F67B3F}" dt="2025-02-28T15:25:39.827" v="6041" actId="790"/>
          <ac:spMkLst>
            <pc:docMk/>
            <pc:sldMk cId="2850085266" sldId="1185"/>
            <ac:spMk id="6" creationId="{3A1E2CD1-69BB-BD2C-23C5-C7960529E746}"/>
          </ac:spMkLst>
        </pc:spChg>
      </pc:sldChg>
      <pc:sldChg chg="addSp delSp modSp new mod">
        <pc:chgData name="Karl Michael Höferl" userId="544d2ce1-0a3b-4706-9dfd-c6d69d0e3c8e" providerId="ADAL" clId="{B8AD8C67-E472-43CF-A1E6-3F54F6F67B3F}" dt="2025-02-28T15:25:39.847" v="6063" actId="790"/>
        <pc:sldMkLst>
          <pc:docMk/>
          <pc:sldMk cId="3998818056" sldId="1186"/>
        </pc:sldMkLst>
        <pc:spChg chg="mod">
          <ac:chgData name="Karl Michael Höferl" userId="544d2ce1-0a3b-4706-9dfd-c6d69d0e3c8e" providerId="ADAL" clId="{B8AD8C67-E472-43CF-A1E6-3F54F6F67B3F}" dt="2025-02-28T15:25:39.843" v="6059" actId="790"/>
          <ac:spMkLst>
            <pc:docMk/>
            <pc:sldMk cId="3998818056" sldId="1186"/>
            <ac:spMk id="2" creationId="{CD5496EC-F2F6-BE87-5D85-9BB38D47B42B}"/>
          </ac:spMkLst>
        </pc:spChg>
        <pc:spChg chg="mod">
          <ac:chgData name="Karl Michael Höferl" userId="544d2ce1-0a3b-4706-9dfd-c6d69d0e3c8e" providerId="ADAL" clId="{B8AD8C67-E472-43CF-A1E6-3F54F6F67B3F}" dt="2025-02-28T15:25:39.844" v="6060" actId="790"/>
          <ac:spMkLst>
            <pc:docMk/>
            <pc:sldMk cId="3998818056" sldId="1186"/>
            <ac:spMk id="3" creationId="{5B672A6C-30A3-7EF9-540F-C5A90E74F483}"/>
          </ac:spMkLst>
        </pc:spChg>
        <pc:spChg chg="mod">
          <ac:chgData name="Karl Michael Höferl" userId="544d2ce1-0a3b-4706-9dfd-c6d69d0e3c8e" providerId="ADAL" clId="{B8AD8C67-E472-43CF-A1E6-3F54F6F67B3F}" dt="2025-02-28T15:25:39.845" v="6061" actId="790"/>
          <ac:spMkLst>
            <pc:docMk/>
            <pc:sldMk cId="3998818056" sldId="1186"/>
            <ac:spMk id="5" creationId="{1CD3C814-611C-554C-3D1E-5DA908AA00D9}"/>
          </ac:spMkLst>
        </pc:spChg>
        <pc:spChg chg="mod">
          <ac:chgData name="Karl Michael Höferl" userId="544d2ce1-0a3b-4706-9dfd-c6d69d0e3c8e" providerId="ADAL" clId="{B8AD8C67-E472-43CF-A1E6-3F54F6F67B3F}" dt="2025-02-28T15:25:39.846" v="6062" actId="790"/>
          <ac:spMkLst>
            <pc:docMk/>
            <pc:sldMk cId="3998818056" sldId="1186"/>
            <ac:spMk id="6" creationId="{E44BFC36-3EB0-D4C7-EF94-638A2DC05E8E}"/>
          </ac:spMkLst>
        </pc:spChg>
        <pc:spChg chg="add mod">
          <ac:chgData name="Karl Michael Höferl" userId="544d2ce1-0a3b-4706-9dfd-c6d69d0e3c8e" providerId="ADAL" clId="{B8AD8C67-E472-43CF-A1E6-3F54F6F67B3F}" dt="2025-02-28T15:25:39.847" v="6063" actId="790"/>
          <ac:spMkLst>
            <pc:docMk/>
            <pc:sldMk cId="3998818056" sldId="1186"/>
            <ac:spMk id="8" creationId="{89AD46A9-813C-8251-BF4C-44EB7B64F660}"/>
          </ac:spMkLst>
        </pc:spChg>
        <pc:picChg chg="add mod">
          <ac:chgData name="Karl Michael Höferl" userId="544d2ce1-0a3b-4706-9dfd-c6d69d0e3c8e" providerId="ADAL" clId="{B8AD8C67-E472-43CF-A1E6-3F54F6F67B3F}" dt="2025-02-27T13:18:10.470" v="450" actId="1036"/>
          <ac:picMkLst>
            <pc:docMk/>
            <pc:sldMk cId="3998818056" sldId="1186"/>
            <ac:picMk id="1026" creationId="{16A6CAD3-2D5F-2A4A-872A-03CD83B6073A}"/>
          </ac:picMkLst>
        </pc:picChg>
      </pc:sldChg>
      <pc:sldChg chg="addSp delSp modSp add mod">
        <pc:chgData name="Karl Michael Höferl" userId="544d2ce1-0a3b-4706-9dfd-c6d69d0e3c8e" providerId="ADAL" clId="{B8AD8C67-E472-43CF-A1E6-3F54F6F67B3F}" dt="2025-02-28T15:25:39.825" v="6037" actId="790"/>
        <pc:sldMkLst>
          <pc:docMk/>
          <pc:sldMk cId="469591062" sldId="1187"/>
        </pc:sldMkLst>
        <pc:spChg chg="mod">
          <ac:chgData name="Karl Michael Höferl" userId="544d2ce1-0a3b-4706-9dfd-c6d69d0e3c8e" providerId="ADAL" clId="{B8AD8C67-E472-43CF-A1E6-3F54F6F67B3F}" dt="2025-02-28T15:25:39.823" v="6034" actId="790"/>
          <ac:spMkLst>
            <pc:docMk/>
            <pc:sldMk cId="469591062" sldId="1187"/>
            <ac:spMk id="2" creationId="{4699DB6E-3B55-9F12-38AF-88FA91E2E7C2}"/>
          </ac:spMkLst>
        </pc:spChg>
        <pc:spChg chg="mod">
          <ac:chgData name="Karl Michael Höferl" userId="544d2ce1-0a3b-4706-9dfd-c6d69d0e3c8e" providerId="ADAL" clId="{B8AD8C67-E472-43CF-A1E6-3F54F6F67B3F}" dt="2025-02-28T15:25:39.823" v="6035" actId="790"/>
          <ac:spMkLst>
            <pc:docMk/>
            <pc:sldMk cId="469591062" sldId="1187"/>
            <ac:spMk id="3" creationId="{E0931E9A-B45A-BF0B-4BE8-ED18FCEC9F61}"/>
          </ac:spMkLst>
        </pc:spChg>
        <pc:spChg chg="mod">
          <ac:chgData name="Karl Michael Höferl" userId="544d2ce1-0a3b-4706-9dfd-c6d69d0e3c8e" providerId="ADAL" clId="{B8AD8C67-E472-43CF-A1E6-3F54F6F67B3F}" dt="2025-02-28T15:25:39.824" v="6036" actId="790"/>
          <ac:spMkLst>
            <pc:docMk/>
            <pc:sldMk cId="469591062" sldId="1187"/>
            <ac:spMk id="5" creationId="{93517E7E-B016-C056-2DA4-9168E1897B1B}"/>
          </ac:spMkLst>
        </pc:spChg>
        <pc:spChg chg="mod">
          <ac:chgData name="Karl Michael Höferl" userId="544d2ce1-0a3b-4706-9dfd-c6d69d0e3c8e" providerId="ADAL" clId="{B8AD8C67-E472-43CF-A1E6-3F54F6F67B3F}" dt="2025-02-28T15:25:39.825" v="6037" actId="790"/>
          <ac:spMkLst>
            <pc:docMk/>
            <pc:sldMk cId="469591062" sldId="1187"/>
            <ac:spMk id="6" creationId="{E568419A-DC36-2700-1876-741F88C7B6CC}"/>
          </ac:spMkLst>
        </pc:spChg>
        <pc:picChg chg="add mod">
          <ac:chgData name="Karl Michael Höferl" userId="544d2ce1-0a3b-4706-9dfd-c6d69d0e3c8e" providerId="ADAL" clId="{B8AD8C67-E472-43CF-A1E6-3F54F6F67B3F}" dt="2025-02-27T17:14:46.731" v="467" actId="1035"/>
          <ac:picMkLst>
            <pc:docMk/>
            <pc:sldMk cId="469591062" sldId="1187"/>
            <ac:picMk id="9" creationId="{BCEA825F-952D-0578-B277-7F1FB7741FFA}"/>
          </ac:picMkLst>
        </pc:picChg>
      </pc:sldChg>
      <pc:sldChg chg="addSp delSp modSp new mod modNotesTx">
        <pc:chgData name="Karl Michael Höferl" userId="544d2ce1-0a3b-4706-9dfd-c6d69d0e3c8e" providerId="ADAL" clId="{B8AD8C67-E472-43CF-A1E6-3F54F6F67B3F}" dt="2025-02-28T15:34:19.981" v="6393" actId="20577"/>
        <pc:sldMkLst>
          <pc:docMk/>
          <pc:sldMk cId="463328385" sldId="1188"/>
        </pc:sldMkLst>
        <pc:spChg chg="mod">
          <ac:chgData name="Karl Michael Höferl" userId="544d2ce1-0a3b-4706-9dfd-c6d69d0e3c8e" providerId="ADAL" clId="{B8AD8C67-E472-43CF-A1E6-3F54F6F67B3F}" dt="2025-02-28T15:25:39.819" v="6030" actId="790"/>
          <ac:spMkLst>
            <pc:docMk/>
            <pc:sldMk cId="463328385" sldId="1188"/>
            <ac:spMk id="2" creationId="{52FE44C7-0270-9713-38C1-D430E9D1C766}"/>
          </ac:spMkLst>
        </pc:spChg>
        <pc:spChg chg="mod">
          <ac:chgData name="Karl Michael Höferl" userId="544d2ce1-0a3b-4706-9dfd-c6d69d0e3c8e" providerId="ADAL" clId="{B8AD8C67-E472-43CF-A1E6-3F54F6F67B3F}" dt="2025-02-28T15:25:39.820" v="6031" actId="790"/>
          <ac:spMkLst>
            <pc:docMk/>
            <pc:sldMk cId="463328385" sldId="1188"/>
            <ac:spMk id="3" creationId="{232EB2AD-A83A-31AE-0212-3C0D73AFC9B0}"/>
          </ac:spMkLst>
        </pc:spChg>
        <pc:spChg chg="mod">
          <ac:chgData name="Karl Michael Höferl" userId="544d2ce1-0a3b-4706-9dfd-c6d69d0e3c8e" providerId="ADAL" clId="{B8AD8C67-E472-43CF-A1E6-3F54F6F67B3F}" dt="2025-02-28T15:25:39.821" v="6032" actId="790"/>
          <ac:spMkLst>
            <pc:docMk/>
            <pc:sldMk cId="463328385" sldId="1188"/>
            <ac:spMk id="5" creationId="{C7D499EF-E04C-91E5-D814-D442B53E9861}"/>
          </ac:spMkLst>
        </pc:spChg>
        <pc:spChg chg="mod">
          <ac:chgData name="Karl Michael Höferl" userId="544d2ce1-0a3b-4706-9dfd-c6d69d0e3c8e" providerId="ADAL" clId="{B8AD8C67-E472-43CF-A1E6-3F54F6F67B3F}" dt="2025-02-28T15:25:39.822" v="6033" actId="790"/>
          <ac:spMkLst>
            <pc:docMk/>
            <pc:sldMk cId="463328385" sldId="1188"/>
            <ac:spMk id="6" creationId="{89252CED-D433-6474-DDD4-F7F8B6DA4F45}"/>
          </ac:spMkLst>
        </pc:spChg>
        <pc:picChg chg="add mod ord">
          <ac:chgData name="Karl Michael Höferl" userId="544d2ce1-0a3b-4706-9dfd-c6d69d0e3c8e" providerId="ADAL" clId="{B8AD8C67-E472-43CF-A1E6-3F54F6F67B3F}" dt="2025-02-27T17:19:06.863" v="470"/>
          <ac:picMkLst>
            <pc:docMk/>
            <pc:sldMk cId="463328385" sldId="1188"/>
            <ac:picMk id="8" creationId="{AF96222A-2286-3C56-8D88-BA3EDD6408A1}"/>
          </ac:picMkLst>
        </pc:picChg>
      </pc:sldChg>
      <pc:sldChg chg="addSp delSp modSp new mod">
        <pc:chgData name="Karl Michael Höferl" userId="544d2ce1-0a3b-4706-9dfd-c6d69d0e3c8e" providerId="ADAL" clId="{B8AD8C67-E472-43CF-A1E6-3F54F6F67B3F}" dt="2025-02-28T15:25:39.837" v="6050" actId="790"/>
        <pc:sldMkLst>
          <pc:docMk/>
          <pc:sldMk cId="3739071556" sldId="1189"/>
        </pc:sldMkLst>
        <pc:spChg chg="mod">
          <ac:chgData name="Karl Michael Höferl" userId="544d2ce1-0a3b-4706-9dfd-c6d69d0e3c8e" providerId="ADAL" clId="{B8AD8C67-E472-43CF-A1E6-3F54F6F67B3F}" dt="2025-02-28T15:25:39.834" v="6047" actId="790"/>
          <ac:spMkLst>
            <pc:docMk/>
            <pc:sldMk cId="3739071556" sldId="1189"/>
            <ac:spMk id="2" creationId="{C451FF17-5123-E56B-543D-7FF46736C861}"/>
          </ac:spMkLst>
        </pc:spChg>
        <pc:spChg chg="mod">
          <ac:chgData name="Karl Michael Höferl" userId="544d2ce1-0a3b-4706-9dfd-c6d69d0e3c8e" providerId="ADAL" clId="{B8AD8C67-E472-43CF-A1E6-3F54F6F67B3F}" dt="2025-02-28T15:25:39.835" v="6048" actId="790"/>
          <ac:spMkLst>
            <pc:docMk/>
            <pc:sldMk cId="3739071556" sldId="1189"/>
            <ac:spMk id="3" creationId="{CD092530-155B-9617-DD96-01DF6862F738}"/>
          </ac:spMkLst>
        </pc:spChg>
        <pc:spChg chg="mod">
          <ac:chgData name="Karl Michael Höferl" userId="544d2ce1-0a3b-4706-9dfd-c6d69d0e3c8e" providerId="ADAL" clId="{B8AD8C67-E472-43CF-A1E6-3F54F6F67B3F}" dt="2025-02-28T15:25:39.835" v="6049" actId="790"/>
          <ac:spMkLst>
            <pc:docMk/>
            <pc:sldMk cId="3739071556" sldId="1189"/>
            <ac:spMk id="5" creationId="{F8C62047-1C01-9B6A-05DE-92AAEC8B9D4E}"/>
          </ac:spMkLst>
        </pc:spChg>
        <pc:spChg chg="mod">
          <ac:chgData name="Karl Michael Höferl" userId="544d2ce1-0a3b-4706-9dfd-c6d69d0e3c8e" providerId="ADAL" clId="{B8AD8C67-E472-43CF-A1E6-3F54F6F67B3F}" dt="2025-02-28T15:25:39.837" v="6050" actId="790"/>
          <ac:spMkLst>
            <pc:docMk/>
            <pc:sldMk cId="3739071556" sldId="1189"/>
            <ac:spMk id="6" creationId="{B6014271-2B2E-D37D-6906-48806545CA9B}"/>
          </ac:spMkLst>
        </pc:spChg>
        <pc:picChg chg="add mod">
          <ac:chgData name="Karl Michael Höferl" userId="544d2ce1-0a3b-4706-9dfd-c6d69d0e3c8e" providerId="ADAL" clId="{B8AD8C67-E472-43CF-A1E6-3F54F6F67B3F}" dt="2025-02-28T07:50:50.763" v="788" actId="1037"/>
          <ac:picMkLst>
            <pc:docMk/>
            <pc:sldMk cId="3739071556" sldId="1189"/>
            <ac:picMk id="11" creationId="{C5EB09FE-5C95-9F35-CA78-AC3F61587A76}"/>
          </ac:picMkLst>
        </pc:picChg>
      </pc:sldChg>
      <pc:sldChg chg="modSp add mod">
        <pc:chgData name="Karl Michael Höferl" userId="544d2ce1-0a3b-4706-9dfd-c6d69d0e3c8e" providerId="ADAL" clId="{B8AD8C67-E472-43CF-A1E6-3F54F6F67B3F}" dt="2025-02-28T15:25:39.865" v="6079" actId="790"/>
        <pc:sldMkLst>
          <pc:docMk/>
          <pc:sldMk cId="1176394376" sldId="1190"/>
        </pc:sldMkLst>
      </pc:sldChg>
      <pc:sldChg chg="new del">
        <pc:chgData name="Karl Michael Höferl" userId="544d2ce1-0a3b-4706-9dfd-c6d69d0e3c8e" providerId="ADAL" clId="{B8AD8C67-E472-43CF-A1E6-3F54F6F67B3F}" dt="2025-02-28T07:21:39.390" v="518" actId="47"/>
        <pc:sldMkLst>
          <pc:docMk/>
          <pc:sldMk cId="767837541" sldId="1191"/>
        </pc:sldMkLst>
      </pc:sldChg>
      <pc:sldChg chg="addSp delSp modSp add mod">
        <pc:chgData name="Karl Michael Höferl" userId="544d2ce1-0a3b-4706-9dfd-c6d69d0e3c8e" providerId="ADAL" clId="{B8AD8C67-E472-43CF-A1E6-3F54F6F67B3F}" dt="2025-02-28T15:25:39.870" v="6084" actId="790"/>
        <pc:sldMkLst>
          <pc:docMk/>
          <pc:sldMk cId="1246725639" sldId="1192"/>
        </pc:sldMkLst>
      </pc:sldChg>
      <pc:sldChg chg="modSp add mod">
        <pc:chgData name="Karl Michael Höferl" userId="544d2ce1-0a3b-4706-9dfd-c6d69d0e3c8e" providerId="ADAL" clId="{B8AD8C67-E472-43CF-A1E6-3F54F6F67B3F}" dt="2025-02-28T15:25:39.850" v="6066" actId="790"/>
        <pc:sldMkLst>
          <pc:docMk/>
          <pc:sldMk cId="1919250850" sldId="1193"/>
        </pc:sldMkLst>
        <pc:spChg chg="mod">
          <ac:chgData name="Karl Michael Höferl" userId="544d2ce1-0a3b-4706-9dfd-c6d69d0e3c8e" providerId="ADAL" clId="{B8AD8C67-E472-43CF-A1E6-3F54F6F67B3F}" dt="2025-02-28T15:25:39.849" v="6065" actId="790"/>
          <ac:spMkLst>
            <pc:docMk/>
            <pc:sldMk cId="1919250850" sldId="1193"/>
            <ac:spMk id="2" creationId="{942BFEDF-C7FC-922C-CEC6-515610D374C6}"/>
          </ac:spMkLst>
        </pc:spChg>
        <pc:spChg chg="mod">
          <ac:chgData name="Karl Michael Höferl" userId="544d2ce1-0a3b-4706-9dfd-c6d69d0e3c8e" providerId="ADAL" clId="{B8AD8C67-E472-43CF-A1E6-3F54F6F67B3F}" dt="2025-02-28T15:25:39.850" v="6066" actId="790"/>
          <ac:spMkLst>
            <pc:docMk/>
            <pc:sldMk cId="1919250850" sldId="1193"/>
            <ac:spMk id="6" creationId="{DE403EE5-ACD3-9DDA-8751-C073A89029CA}"/>
          </ac:spMkLst>
        </pc:spChg>
        <pc:spChg chg="mod">
          <ac:chgData name="Karl Michael Höferl" userId="544d2ce1-0a3b-4706-9dfd-c6d69d0e3c8e" providerId="ADAL" clId="{B8AD8C67-E472-43CF-A1E6-3F54F6F67B3F}" dt="2025-02-28T15:25:39.848" v="6064" actId="790"/>
          <ac:spMkLst>
            <pc:docMk/>
            <pc:sldMk cId="1919250850" sldId="1193"/>
            <ac:spMk id="7" creationId="{5121B6CC-BE20-CCAB-7857-48A593BB974F}"/>
          </ac:spMkLst>
        </pc:spChg>
      </pc:sldChg>
      <pc:sldChg chg="addSp modSp add mod">
        <pc:chgData name="Karl Michael Höferl" userId="544d2ce1-0a3b-4706-9dfd-c6d69d0e3c8e" providerId="ADAL" clId="{B8AD8C67-E472-43CF-A1E6-3F54F6F67B3F}" dt="2025-02-28T15:25:39.857" v="6071" actId="790"/>
        <pc:sldMkLst>
          <pc:docMk/>
          <pc:sldMk cId="1566676652" sldId="1194"/>
        </pc:sldMkLst>
        <pc:spChg chg="mod">
          <ac:chgData name="Karl Michael Höferl" userId="544d2ce1-0a3b-4706-9dfd-c6d69d0e3c8e" providerId="ADAL" clId="{B8AD8C67-E472-43CF-A1E6-3F54F6F67B3F}" dt="2025-02-28T15:25:39.851" v="6067" actId="790"/>
          <ac:spMkLst>
            <pc:docMk/>
            <pc:sldMk cId="1566676652" sldId="1194"/>
            <ac:spMk id="2" creationId="{89F78F17-E3A1-F308-AA99-1D21A2221128}"/>
          </ac:spMkLst>
        </pc:spChg>
        <pc:spChg chg="mod">
          <ac:chgData name="Karl Michael Höferl" userId="544d2ce1-0a3b-4706-9dfd-c6d69d0e3c8e" providerId="ADAL" clId="{B8AD8C67-E472-43CF-A1E6-3F54F6F67B3F}" dt="2025-02-28T15:25:39.852" v="6068" actId="790"/>
          <ac:spMkLst>
            <pc:docMk/>
            <pc:sldMk cId="1566676652" sldId="1194"/>
            <ac:spMk id="3" creationId="{73EBD3F5-83B4-FC62-BB82-33FB9442F39B}"/>
          </ac:spMkLst>
        </pc:spChg>
        <pc:spChg chg="mod">
          <ac:chgData name="Karl Michael Höferl" userId="544d2ce1-0a3b-4706-9dfd-c6d69d0e3c8e" providerId="ADAL" clId="{B8AD8C67-E472-43CF-A1E6-3F54F6F67B3F}" dt="2025-02-28T15:25:39.852" v="6069" actId="790"/>
          <ac:spMkLst>
            <pc:docMk/>
            <pc:sldMk cId="1566676652" sldId="1194"/>
            <ac:spMk id="5" creationId="{464A3BF5-5333-39B1-02E1-31B419754A9E}"/>
          </ac:spMkLst>
        </pc:spChg>
        <pc:spChg chg="mod">
          <ac:chgData name="Karl Michael Höferl" userId="544d2ce1-0a3b-4706-9dfd-c6d69d0e3c8e" providerId="ADAL" clId="{B8AD8C67-E472-43CF-A1E6-3F54F6F67B3F}" dt="2025-02-28T15:25:39.853" v="6070" actId="790"/>
          <ac:spMkLst>
            <pc:docMk/>
            <pc:sldMk cId="1566676652" sldId="1194"/>
            <ac:spMk id="6" creationId="{1E325F0E-D32C-65FE-666B-AFA7B6DF9CFE}"/>
          </ac:spMkLst>
        </pc:spChg>
        <pc:spChg chg="mod">
          <ac:chgData name="Karl Michael Höferl" userId="544d2ce1-0a3b-4706-9dfd-c6d69d0e3c8e" providerId="ADAL" clId="{B8AD8C67-E472-43CF-A1E6-3F54F6F67B3F}" dt="2025-02-28T15:25:39.857" v="6071" actId="790"/>
          <ac:spMkLst>
            <pc:docMk/>
            <pc:sldMk cId="1566676652" sldId="1194"/>
            <ac:spMk id="7" creationId="{AD7B9EDA-3575-D485-3099-C0E9AD6F59A7}"/>
          </ac:spMkLst>
        </pc:spChg>
      </pc:sldChg>
      <pc:sldChg chg="addSp delSp modSp new mod">
        <pc:chgData name="Karl Michael Höferl" userId="544d2ce1-0a3b-4706-9dfd-c6d69d0e3c8e" providerId="ADAL" clId="{B8AD8C67-E472-43CF-A1E6-3F54F6F67B3F}" dt="2025-02-28T15:25:39.715" v="5919" actId="790"/>
        <pc:sldMkLst>
          <pc:docMk/>
          <pc:sldMk cId="1928885863" sldId="1195"/>
        </pc:sldMkLst>
        <pc:spChg chg="mod">
          <ac:chgData name="Karl Michael Höferl" userId="544d2ce1-0a3b-4706-9dfd-c6d69d0e3c8e" providerId="ADAL" clId="{B8AD8C67-E472-43CF-A1E6-3F54F6F67B3F}" dt="2025-02-28T15:25:39.711" v="5915" actId="790"/>
          <ac:spMkLst>
            <pc:docMk/>
            <pc:sldMk cId="1928885863" sldId="1195"/>
            <ac:spMk id="2" creationId="{34DDF730-9749-2A30-86A5-66CD0B716AE9}"/>
          </ac:spMkLst>
        </pc:spChg>
        <pc:spChg chg="mod">
          <ac:chgData name="Karl Michael Höferl" userId="544d2ce1-0a3b-4706-9dfd-c6d69d0e3c8e" providerId="ADAL" clId="{B8AD8C67-E472-43CF-A1E6-3F54F6F67B3F}" dt="2025-02-28T15:25:39.712" v="5916" actId="790"/>
          <ac:spMkLst>
            <pc:docMk/>
            <pc:sldMk cId="1928885863" sldId="1195"/>
            <ac:spMk id="3" creationId="{D6DB99E1-D8C8-9969-69FD-B4FE465F93E7}"/>
          </ac:spMkLst>
        </pc:spChg>
        <pc:spChg chg="mod">
          <ac:chgData name="Karl Michael Höferl" userId="544d2ce1-0a3b-4706-9dfd-c6d69d0e3c8e" providerId="ADAL" clId="{B8AD8C67-E472-43CF-A1E6-3F54F6F67B3F}" dt="2025-02-28T15:25:39.713" v="5917" actId="790"/>
          <ac:spMkLst>
            <pc:docMk/>
            <pc:sldMk cId="1928885863" sldId="1195"/>
            <ac:spMk id="4" creationId="{19CE82A5-ADC9-FE6A-4CD4-BD006F450146}"/>
          </ac:spMkLst>
        </pc:spChg>
        <pc:spChg chg="mod">
          <ac:chgData name="Karl Michael Höferl" userId="544d2ce1-0a3b-4706-9dfd-c6d69d0e3c8e" providerId="ADAL" clId="{B8AD8C67-E472-43CF-A1E6-3F54F6F67B3F}" dt="2025-02-28T15:25:39.714" v="5918" actId="790"/>
          <ac:spMkLst>
            <pc:docMk/>
            <pc:sldMk cId="1928885863" sldId="1195"/>
            <ac:spMk id="5" creationId="{CBF53FFD-3E35-9227-9F47-9F17B95A155D}"/>
          </ac:spMkLst>
        </pc:spChg>
        <pc:spChg chg="mod">
          <ac:chgData name="Karl Michael Höferl" userId="544d2ce1-0a3b-4706-9dfd-c6d69d0e3c8e" providerId="ADAL" clId="{B8AD8C67-E472-43CF-A1E6-3F54F6F67B3F}" dt="2025-02-28T15:25:39.715" v="5919" actId="790"/>
          <ac:spMkLst>
            <pc:docMk/>
            <pc:sldMk cId="1928885863" sldId="1195"/>
            <ac:spMk id="6" creationId="{3959D643-D1A9-C52B-D8FC-0BB5427A654F}"/>
          </ac:spMkLst>
        </pc:spChg>
        <pc:picChg chg="add mod">
          <ac:chgData name="Karl Michael Höferl" userId="544d2ce1-0a3b-4706-9dfd-c6d69d0e3c8e" providerId="ADAL" clId="{B8AD8C67-E472-43CF-A1E6-3F54F6F67B3F}" dt="2025-02-28T07:43:48.104" v="759" actId="1036"/>
          <ac:picMkLst>
            <pc:docMk/>
            <pc:sldMk cId="1928885863" sldId="1195"/>
            <ac:picMk id="10" creationId="{0CB1A796-5E85-F206-4FBB-AFC17E89D01D}"/>
          </ac:picMkLst>
        </pc:picChg>
        <pc:picChg chg="add mod">
          <ac:chgData name="Karl Michael Höferl" userId="544d2ce1-0a3b-4706-9dfd-c6d69d0e3c8e" providerId="ADAL" clId="{B8AD8C67-E472-43CF-A1E6-3F54F6F67B3F}" dt="2025-02-28T07:44:38.108" v="766" actId="1037"/>
          <ac:picMkLst>
            <pc:docMk/>
            <pc:sldMk cId="1928885863" sldId="1195"/>
            <ac:picMk id="3074" creationId="{C7A5F3A4-D6B4-3F6C-6A2B-29952F32F882}"/>
          </ac:picMkLst>
        </pc:picChg>
      </pc:sldChg>
      <pc:sldChg chg="delSp modSp add mod ord">
        <pc:chgData name="Karl Michael Höferl" userId="544d2ce1-0a3b-4706-9dfd-c6d69d0e3c8e" providerId="ADAL" clId="{B8AD8C67-E472-43CF-A1E6-3F54F6F67B3F}" dt="2025-02-28T15:25:39.833" v="6046" actId="790"/>
        <pc:sldMkLst>
          <pc:docMk/>
          <pc:sldMk cId="466355438" sldId="1196"/>
        </pc:sldMkLst>
        <pc:spChg chg="mod">
          <ac:chgData name="Karl Michael Höferl" userId="544d2ce1-0a3b-4706-9dfd-c6d69d0e3c8e" providerId="ADAL" clId="{B8AD8C67-E472-43CF-A1E6-3F54F6F67B3F}" dt="2025-02-28T15:25:39.828" v="6042" actId="790"/>
          <ac:spMkLst>
            <pc:docMk/>
            <pc:sldMk cId="466355438" sldId="1196"/>
            <ac:spMk id="2" creationId="{F6AD96D6-DB39-8886-E5B0-7485D02DB3DF}"/>
          </ac:spMkLst>
        </pc:spChg>
        <pc:spChg chg="mod">
          <ac:chgData name="Karl Michael Höferl" userId="544d2ce1-0a3b-4706-9dfd-c6d69d0e3c8e" providerId="ADAL" clId="{B8AD8C67-E472-43CF-A1E6-3F54F6F67B3F}" dt="2025-02-28T15:25:39.829" v="6043" actId="790"/>
          <ac:spMkLst>
            <pc:docMk/>
            <pc:sldMk cId="466355438" sldId="1196"/>
            <ac:spMk id="3" creationId="{D19495E4-EF3B-B2B9-CF90-EC600D3DBC49}"/>
          </ac:spMkLst>
        </pc:spChg>
        <pc:spChg chg="mod">
          <ac:chgData name="Karl Michael Höferl" userId="544d2ce1-0a3b-4706-9dfd-c6d69d0e3c8e" providerId="ADAL" clId="{B8AD8C67-E472-43CF-A1E6-3F54F6F67B3F}" dt="2025-02-28T15:25:39.830" v="6044" actId="790"/>
          <ac:spMkLst>
            <pc:docMk/>
            <pc:sldMk cId="466355438" sldId="1196"/>
            <ac:spMk id="4" creationId="{84D8235B-4894-9482-91C7-79E3761C6ED4}"/>
          </ac:spMkLst>
        </pc:spChg>
        <pc:spChg chg="mod">
          <ac:chgData name="Karl Michael Höferl" userId="544d2ce1-0a3b-4706-9dfd-c6d69d0e3c8e" providerId="ADAL" clId="{B8AD8C67-E472-43CF-A1E6-3F54F6F67B3F}" dt="2025-02-28T15:25:39.831" v="6045" actId="790"/>
          <ac:spMkLst>
            <pc:docMk/>
            <pc:sldMk cId="466355438" sldId="1196"/>
            <ac:spMk id="5" creationId="{86A2DAC5-E191-912C-D36C-BDE2A2EC83A4}"/>
          </ac:spMkLst>
        </pc:spChg>
        <pc:spChg chg="mod">
          <ac:chgData name="Karl Michael Höferl" userId="544d2ce1-0a3b-4706-9dfd-c6d69d0e3c8e" providerId="ADAL" clId="{B8AD8C67-E472-43CF-A1E6-3F54F6F67B3F}" dt="2025-02-28T15:25:39.833" v="6046" actId="790"/>
          <ac:spMkLst>
            <pc:docMk/>
            <pc:sldMk cId="466355438" sldId="1196"/>
            <ac:spMk id="6" creationId="{0D7281B6-4BA4-A5F8-0DAD-4C4D1B3B6DFB}"/>
          </ac:spMkLst>
        </pc:spChg>
      </pc:sldChg>
      <pc:sldChg chg="modSp add mod">
        <pc:chgData name="Karl Michael Höferl" userId="544d2ce1-0a3b-4706-9dfd-c6d69d0e3c8e" providerId="ADAL" clId="{B8AD8C67-E472-43CF-A1E6-3F54F6F67B3F}" dt="2025-02-28T15:25:39.862" v="6076" actId="790"/>
        <pc:sldMkLst>
          <pc:docMk/>
          <pc:sldMk cId="1017389442" sldId="1197"/>
        </pc:sldMkLst>
        <pc:spChg chg="mod">
          <ac:chgData name="Karl Michael Höferl" userId="544d2ce1-0a3b-4706-9dfd-c6d69d0e3c8e" providerId="ADAL" clId="{B8AD8C67-E472-43CF-A1E6-3F54F6F67B3F}" dt="2025-02-28T15:25:39.858" v="6072" actId="790"/>
          <ac:spMkLst>
            <pc:docMk/>
            <pc:sldMk cId="1017389442" sldId="1197"/>
            <ac:spMk id="2" creationId="{44FA0F11-0077-EFD5-11AA-5649A1891456}"/>
          </ac:spMkLst>
        </pc:spChg>
        <pc:spChg chg="mod">
          <ac:chgData name="Karl Michael Höferl" userId="544d2ce1-0a3b-4706-9dfd-c6d69d0e3c8e" providerId="ADAL" clId="{B8AD8C67-E472-43CF-A1E6-3F54F6F67B3F}" dt="2025-02-28T15:25:39.859" v="6073" actId="790"/>
          <ac:spMkLst>
            <pc:docMk/>
            <pc:sldMk cId="1017389442" sldId="1197"/>
            <ac:spMk id="3" creationId="{EA25FE31-6D3D-8B2B-E2E6-B1BDF23BF363}"/>
          </ac:spMkLst>
        </pc:spChg>
        <pc:spChg chg="mod">
          <ac:chgData name="Karl Michael Höferl" userId="544d2ce1-0a3b-4706-9dfd-c6d69d0e3c8e" providerId="ADAL" clId="{B8AD8C67-E472-43CF-A1E6-3F54F6F67B3F}" dt="2025-02-28T15:25:39.859" v="6074" actId="790"/>
          <ac:spMkLst>
            <pc:docMk/>
            <pc:sldMk cId="1017389442" sldId="1197"/>
            <ac:spMk id="5" creationId="{3CE9454C-D6FD-85C1-1794-E4485A74CCA3}"/>
          </ac:spMkLst>
        </pc:spChg>
        <pc:spChg chg="mod">
          <ac:chgData name="Karl Michael Höferl" userId="544d2ce1-0a3b-4706-9dfd-c6d69d0e3c8e" providerId="ADAL" clId="{B8AD8C67-E472-43CF-A1E6-3F54F6F67B3F}" dt="2025-02-28T15:25:39.860" v="6075" actId="790"/>
          <ac:spMkLst>
            <pc:docMk/>
            <pc:sldMk cId="1017389442" sldId="1197"/>
            <ac:spMk id="6" creationId="{B1C8494D-E81E-D257-7834-EF25AC75104C}"/>
          </ac:spMkLst>
        </pc:spChg>
        <pc:spChg chg="mod">
          <ac:chgData name="Karl Michael Höferl" userId="544d2ce1-0a3b-4706-9dfd-c6d69d0e3c8e" providerId="ADAL" clId="{B8AD8C67-E472-43CF-A1E6-3F54F6F67B3F}" dt="2025-02-28T15:25:39.862" v="6076" actId="790"/>
          <ac:spMkLst>
            <pc:docMk/>
            <pc:sldMk cId="1017389442" sldId="1197"/>
            <ac:spMk id="7" creationId="{D41C72AF-70B6-058C-8F3C-D4B87BFFC6A9}"/>
          </ac:spMkLst>
        </pc:spChg>
      </pc:sldChg>
      <pc:sldChg chg="add del">
        <pc:chgData name="Karl Michael Höferl" userId="544d2ce1-0a3b-4706-9dfd-c6d69d0e3c8e" providerId="ADAL" clId="{B8AD8C67-E472-43CF-A1E6-3F54F6F67B3F}" dt="2025-02-28T07:50:17.954" v="773"/>
        <pc:sldMkLst>
          <pc:docMk/>
          <pc:sldMk cId="3175279269" sldId="1197"/>
        </pc:sldMkLst>
      </pc:sldChg>
      <pc:sldChg chg="addSp delSp modSp new mod">
        <pc:chgData name="Karl Michael Höferl" userId="544d2ce1-0a3b-4706-9dfd-c6d69d0e3c8e" providerId="ADAL" clId="{B8AD8C67-E472-43CF-A1E6-3F54F6F67B3F}" dt="2025-02-28T15:25:39.881" v="6095" actId="790"/>
        <pc:sldMkLst>
          <pc:docMk/>
          <pc:sldMk cId="920269352" sldId="1198"/>
        </pc:sldMkLst>
      </pc:sldChg>
      <pc:sldChg chg="modSp add mod">
        <pc:chgData name="Karl Michael Höferl" userId="544d2ce1-0a3b-4706-9dfd-c6d69d0e3c8e" providerId="ADAL" clId="{B8AD8C67-E472-43CF-A1E6-3F54F6F67B3F}" dt="2025-02-28T15:25:39.876" v="6091" actId="790"/>
        <pc:sldMkLst>
          <pc:docMk/>
          <pc:sldMk cId="3582856453" sldId="1199"/>
        </pc:sldMkLst>
      </pc:sldChg>
      <pc:sldChg chg="addSp delSp modSp new mod ord">
        <pc:chgData name="Karl Michael Höferl" userId="544d2ce1-0a3b-4706-9dfd-c6d69d0e3c8e" providerId="ADAL" clId="{B8AD8C67-E472-43CF-A1E6-3F54F6F67B3F}" dt="2025-02-28T15:25:39.987" v="6192" actId="790"/>
        <pc:sldMkLst>
          <pc:docMk/>
          <pc:sldMk cId="2730341006" sldId="1200"/>
        </pc:sldMkLst>
      </pc:sldChg>
      <pc:sldChg chg="addSp delSp modSp add mod ord">
        <pc:chgData name="Karl Michael Höferl" userId="544d2ce1-0a3b-4706-9dfd-c6d69d0e3c8e" providerId="ADAL" clId="{B8AD8C67-E472-43CF-A1E6-3F54F6F67B3F}" dt="2025-02-28T15:25:39.992" v="6197" actId="790"/>
        <pc:sldMkLst>
          <pc:docMk/>
          <pc:sldMk cId="3040073847" sldId="1201"/>
        </pc:sldMkLst>
      </pc:sldChg>
      <pc:sldChg chg="addSp delSp modSp new mod">
        <pc:chgData name="Karl Michael Höferl" userId="544d2ce1-0a3b-4706-9dfd-c6d69d0e3c8e" providerId="ADAL" clId="{B8AD8C67-E472-43CF-A1E6-3F54F6F67B3F}" dt="2025-02-28T15:25:39.887" v="6100" actId="790"/>
        <pc:sldMkLst>
          <pc:docMk/>
          <pc:sldMk cId="4254703886" sldId="1202"/>
        </pc:sldMkLst>
      </pc:sldChg>
      <pc:sldChg chg="modSp add mod">
        <pc:chgData name="Karl Michael Höferl" userId="544d2ce1-0a3b-4706-9dfd-c6d69d0e3c8e" providerId="ADAL" clId="{B8AD8C67-E472-43CF-A1E6-3F54F6F67B3F}" dt="2025-02-28T15:25:39.892" v="6105" actId="790"/>
        <pc:sldMkLst>
          <pc:docMk/>
          <pc:sldMk cId="387150970" sldId="1203"/>
        </pc:sldMkLst>
      </pc:sldChg>
      <pc:sldChg chg="addSp delSp modSp add mod">
        <pc:chgData name="Karl Michael Höferl" userId="544d2ce1-0a3b-4706-9dfd-c6d69d0e3c8e" providerId="ADAL" clId="{B8AD8C67-E472-43CF-A1E6-3F54F6F67B3F}" dt="2025-02-28T15:25:39.907" v="6119" actId="790"/>
        <pc:sldMkLst>
          <pc:docMk/>
          <pc:sldMk cId="1950839189" sldId="1204"/>
        </pc:sldMkLst>
      </pc:sldChg>
      <pc:sldChg chg="new del">
        <pc:chgData name="Karl Michael Höferl" userId="544d2ce1-0a3b-4706-9dfd-c6d69d0e3c8e" providerId="ADAL" clId="{B8AD8C67-E472-43CF-A1E6-3F54F6F67B3F}" dt="2025-02-28T12:14:15.091" v="2034" actId="47"/>
        <pc:sldMkLst>
          <pc:docMk/>
          <pc:sldMk cId="3594048755" sldId="1205"/>
        </pc:sldMkLst>
      </pc:sldChg>
      <pc:sldChg chg="addSp delSp modSp add mod">
        <pc:chgData name="Karl Michael Höferl" userId="544d2ce1-0a3b-4706-9dfd-c6d69d0e3c8e" providerId="ADAL" clId="{B8AD8C67-E472-43CF-A1E6-3F54F6F67B3F}" dt="2025-02-28T15:25:39.898" v="6110" actId="790"/>
        <pc:sldMkLst>
          <pc:docMk/>
          <pc:sldMk cId="2617213412" sldId="1206"/>
        </pc:sldMkLst>
      </pc:sldChg>
      <pc:sldChg chg="add del">
        <pc:chgData name="Karl Michael Höferl" userId="544d2ce1-0a3b-4706-9dfd-c6d69d0e3c8e" providerId="ADAL" clId="{B8AD8C67-E472-43CF-A1E6-3F54F6F67B3F}" dt="2025-02-28T12:14:19.635" v="2037"/>
        <pc:sldMkLst>
          <pc:docMk/>
          <pc:sldMk cId="2264986976" sldId="1207"/>
        </pc:sldMkLst>
      </pc:sldChg>
      <pc:sldChg chg="addSp delSp modSp new mod">
        <pc:chgData name="Karl Michael Höferl" userId="544d2ce1-0a3b-4706-9dfd-c6d69d0e3c8e" providerId="ADAL" clId="{B8AD8C67-E472-43CF-A1E6-3F54F6F67B3F}" dt="2025-02-28T15:25:39.903" v="6115" actId="790"/>
        <pc:sldMkLst>
          <pc:docMk/>
          <pc:sldMk cId="2502735747" sldId="1207"/>
        </pc:sldMkLst>
      </pc:sldChg>
      <pc:sldChg chg="modSp new mod">
        <pc:chgData name="Karl Michael Höferl" userId="544d2ce1-0a3b-4706-9dfd-c6d69d0e3c8e" providerId="ADAL" clId="{B8AD8C67-E472-43CF-A1E6-3F54F6F67B3F}" dt="2025-02-28T15:25:39.922" v="6131" actId="790"/>
        <pc:sldMkLst>
          <pc:docMk/>
          <pc:sldMk cId="233683849" sldId="1208"/>
        </pc:sldMkLst>
      </pc:sldChg>
      <pc:sldChg chg="modSp add mod">
        <pc:chgData name="Karl Michael Höferl" userId="544d2ce1-0a3b-4706-9dfd-c6d69d0e3c8e" providerId="ADAL" clId="{B8AD8C67-E472-43CF-A1E6-3F54F6F67B3F}" dt="2025-02-28T15:25:39.918" v="6126" actId="790"/>
        <pc:sldMkLst>
          <pc:docMk/>
          <pc:sldMk cId="3908992373" sldId="1209"/>
        </pc:sldMkLst>
      </pc:sldChg>
      <pc:sldChg chg="addSp delSp modSp new mod">
        <pc:chgData name="Karl Michael Höferl" userId="544d2ce1-0a3b-4706-9dfd-c6d69d0e3c8e" providerId="ADAL" clId="{B8AD8C67-E472-43CF-A1E6-3F54F6F67B3F}" dt="2025-02-28T15:25:39.925" v="6135" actId="790"/>
        <pc:sldMkLst>
          <pc:docMk/>
          <pc:sldMk cId="2691056587" sldId="1210"/>
        </pc:sldMkLst>
      </pc:sldChg>
      <pc:sldChg chg="modSp new mod modNotesTx">
        <pc:chgData name="Karl Michael Höferl" userId="544d2ce1-0a3b-4706-9dfd-c6d69d0e3c8e" providerId="ADAL" clId="{B8AD8C67-E472-43CF-A1E6-3F54F6F67B3F}" dt="2025-02-28T15:25:39.932" v="6140" actId="790"/>
        <pc:sldMkLst>
          <pc:docMk/>
          <pc:sldMk cId="4047076998" sldId="1211"/>
        </pc:sldMkLst>
      </pc:sldChg>
      <pc:sldChg chg="new del">
        <pc:chgData name="Karl Michael Höferl" userId="544d2ce1-0a3b-4706-9dfd-c6d69d0e3c8e" providerId="ADAL" clId="{B8AD8C67-E472-43CF-A1E6-3F54F6F67B3F}" dt="2025-02-28T12:26:46.647" v="2755" actId="47"/>
        <pc:sldMkLst>
          <pc:docMk/>
          <pc:sldMk cId="2064006153" sldId="1212"/>
        </pc:sldMkLst>
      </pc:sldChg>
      <pc:sldChg chg="modSp add mod">
        <pc:chgData name="Karl Michael Höferl" userId="544d2ce1-0a3b-4706-9dfd-c6d69d0e3c8e" providerId="ADAL" clId="{B8AD8C67-E472-43CF-A1E6-3F54F6F67B3F}" dt="2025-02-28T15:25:39.938" v="6145" actId="790"/>
        <pc:sldMkLst>
          <pc:docMk/>
          <pc:sldMk cId="2167674180" sldId="1213"/>
        </pc:sldMkLst>
      </pc:sldChg>
      <pc:sldChg chg="addSp delSp modSp new mod">
        <pc:chgData name="Karl Michael Höferl" userId="544d2ce1-0a3b-4706-9dfd-c6d69d0e3c8e" providerId="ADAL" clId="{B8AD8C67-E472-43CF-A1E6-3F54F6F67B3F}" dt="2025-02-28T15:25:39.947" v="6154" actId="790"/>
        <pc:sldMkLst>
          <pc:docMk/>
          <pc:sldMk cId="2364591589" sldId="1214"/>
        </pc:sldMkLst>
      </pc:sldChg>
      <pc:sldChg chg="modSp add mod">
        <pc:chgData name="Karl Michael Höferl" userId="544d2ce1-0a3b-4706-9dfd-c6d69d0e3c8e" providerId="ADAL" clId="{B8AD8C67-E472-43CF-A1E6-3F54F6F67B3F}" dt="2025-02-28T15:25:39.955" v="6161" actId="790"/>
        <pc:sldMkLst>
          <pc:docMk/>
          <pc:sldMk cId="4212623480" sldId="1215"/>
        </pc:sldMkLst>
      </pc:sldChg>
      <pc:sldChg chg="modSp new del mod">
        <pc:chgData name="Karl Michael Höferl" userId="544d2ce1-0a3b-4706-9dfd-c6d69d0e3c8e" providerId="ADAL" clId="{B8AD8C67-E472-43CF-A1E6-3F54F6F67B3F}" dt="2025-02-28T13:16:06.371" v="2896" actId="47"/>
        <pc:sldMkLst>
          <pc:docMk/>
          <pc:sldMk cId="548048909" sldId="1216"/>
        </pc:sldMkLst>
      </pc:sldChg>
      <pc:sldChg chg="modSp add mod">
        <pc:chgData name="Karl Michael Höferl" userId="544d2ce1-0a3b-4706-9dfd-c6d69d0e3c8e" providerId="ADAL" clId="{B8AD8C67-E472-43CF-A1E6-3F54F6F67B3F}" dt="2025-02-28T15:25:39.960" v="6166" actId="790"/>
        <pc:sldMkLst>
          <pc:docMk/>
          <pc:sldMk cId="54557414" sldId="1217"/>
        </pc:sldMkLst>
      </pc:sldChg>
      <pc:sldChg chg="modSp new mod">
        <pc:chgData name="Karl Michael Höferl" userId="544d2ce1-0a3b-4706-9dfd-c6d69d0e3c8e" providerId="ADAL" clId="{B8AD8C67-E472-43CF-A1E6-3F54F6F67B3F}" dt="2025-02-28T15:25:39.967" v="6171" actId="790"/>
        <pc:sldMkLst>
          <pc:docMk/>
          <pc:sldMk cId="3981626097" sldId="1218"/>
        </pc:sldMkLst>
      </pc:sldChg>
      <pc:sldChg chg="addSp modSp add mod">
        <pc:chgData name="Karl Michael Höferl" userId="544d2ce1-0a3b-4706-9dfd-c6d69d0e3c8e" providerId="ADAL" clId="{B8AD8C67-E472-43CF-A1E6-3F54F6F67B3F}" dt="2025-02-28T15:25:39.972" v="6176" actId="790"/>
        <pc:sldMkLst>
          <pc:docMk/>
          <pc:sldMk cId="432070436" sldId="1219"/>
        </pc:sldMkLst>
      </pc:sldChg>
      <pc:sldChg chg="modSp add mod">
        <pc:chgData name="Karl Michael Höferl" userId="544d2ce1-0a3b-4706-9dfd-c6d69d0e3c8e" providerId="ADAL" clId="{B8AD8C67-E472-43CF-A1E6-3F54F6F67B3F}" dt="2025-02-28T15:25:39.979" v="6183" actId="790"/>
        <pc:sldMkLst>
          <pc:docMk/>
          <pc:sldMk cId="3853377850" sldId="1220"/>
        </pc:sldMkLst>
      </pc:sldChg>
      <pc:sldChg chg="modSp new del mod">
        <pc:chgData name="Karl Michael Höferl" userId="544d2ce1-0a3b-4706-9dfd-c6d69d0e3c8e" providerId="ADAL" clId="{B8AD8C67-E472-43CF-A1E6-3F54F6F67B3F}" dt="2025-02-28T13:30:35.050" v="3139" actId="47"/>
        <pc:sldMkLst>
          <pc:docMk/>
          <pc:sldMk cId="4094611135" sldId="1220"/>
        </pc:sldMkLst>
      </pc:sldChg>
      <pc:sldChg chg="new del">
        <pc:chgData name="Karl Michael Höferl" userId="544d2ce1-0a3b-4706-9dfd-c6d69d0e3c8e" providerId="ADAL" clId="{B8AD8C67-E472-43CF-A1E6-3F54F6F67B3F}" dt="2025-02-28T13:48:32.860" v="3427" actId="47"/>
        <pc:sldMkLst>
          <pc:docMk/>
          <pc:sldMk cId="3300264388" sldId="1221"/>
        </pc:sldMkLst>
      </pc:sldChg>
      <pc:sldChg chg="modSp add mod ord">
        <pc:chgData name="Karl Michael Höferl" userId="544d2ce1-0a3b-4706-9dfd-c6d69d0e3c8e" providerId="ADAL" clId="{B8AD8C67-E472-43CF-A1E6-3F54F6F67B3F}" dt="2025-02-28T15:25:40.001" v="6205" actId="790"/>
        <pc:sldMkLst>
          <pc:docMk/>
          <pc:sldMk cId="1588082293" sldId="1222"/>
        </pc:sldMkLst>
        <pc:spChg chg="mod">
          <ac:chgData name="Karl Michael Höferl" userId="544d2ce1-0a3b-4706-9dfd-c6d69d0e3c8e" providerId="ADAL" clId="{B8AD8C67-E472-43CF-A1E6-3F54F6F67B3F}" dt="2025-02-28T15:25:40" v="6204" actId="790"/>
          <ac:spMkLst>
            <pc:docMk/>
            <pc:sldMk cId="1588082293" sldId="1222"/>
            <ac:spMk id="2" creationId="{3F396D7E-23A6-8E82-C0BD-85F9C3D6B910}"/>
          </ac:spMkLst>
        </pc:spChg>
        <pc:spChg chg="mod">
          <ac:chgData name="Karl Michael Höferl" userId="544d2ce1-0a3b-4706-9dfd-c6d69d0e3c8e" providerId="ADAL" clId="{B8AD8C67-E472-43CF-A1E6-3F54F6F67B3F}" dt="2025-02-28T15:25:40.001" v="6205" actId="790"/>
          <ac:spMkLst>
            <pc:docMk/>
            <pc:sldMk cId="1588082293" sldId="1222"/>
            <ac:spMk id="6" creationId="{3013B946-294A-9601-369B-742F07434F63}"/>
          </ac:spMkLst>
        </pc:spChg>
        <pc:spChg chg="mod">
          <ac:chgData name="Karl Michael Höferl" userId="544d2ce1-0a3b-4706-9dfd-c6d69d0e3c8e" providerId="ADAL" clId="{B8AD8C67-E472-43CF-A1E6-3F54F6F67B3F}" dt="2025-02-28T15:25:39.999" v="6203" actId="790"/>
          <ac:spMkLst>
            <pc:docMk/>
            <pc:sldMk cId="1588082293" sldId="1222"/>
            <ac:spMk id="7" creationId="{5A6A7966-61EB-02CF-006B-EDC828F7E691}"/>
          </ac:spMkLst>
        </pc:spChg>
      </pc:sldChg>
      <pc:sldChg chg="addSp delSp modSp new mod">
        <pc:chgData name="Karl Michael Höferl" userId="544d2ce1-0a3b-4706-9dfd-c6d69d0e3c8e" providerId="ADAL" clId="{B8AD8C67-E472-43CF-A1E6-3F54F6F67B3F}" dt="2025-02-28T15:25:39.984" v="6188" actId="790"/>
        <pc:sldMkLst>
          <pc:docMk/>
          <pc:sldMk cId="3504008091" sldId="1223"/>
        </pc:sldMkLst>
      </pc:sldChg>
      <pc:sldChg chg="addSp modSp add mod">
        <pc:chgData name="Karl Michael Höferl" userId="544d2ce1-0a3b-4706-9dfd-c6d69d0e3c8e" providerId="ADAL" clId="{B8AD8C67-E472-43CF-A1E6-3F54F6F67B3F}" dt="2025-02-28T15:25:39.998" v="6202" actId="790"/>
        <pc:sldMkLst>
          <pc:docMk/>
          <pc:sldMk cId="2153200893" sldId="1224"/>
        </pc:sldMkLst>
      </pc:sldChg>
      <pc:sldChg chg="modSp add mod">
        <pc:chgData name="Karl Michael Höferl" userId="544d2ce1-0a3b-4706-9dfd-c6d69d0e3c8e" providerId="ADAL" clId="{B8AD8C67-E472-43CF-A1E6-3F54F6F67B3F}" dt="2025-02-28T15:25:40.005" v="6210" actId="790"/>
        <pc:sldMkLst>
          <pc:docMk/>
          <pc:sldMk cId="1697826005" sldId="1225"/>
        </pc:sldMkLst>
        <pc:spChg chg="mod">
          <ac:chgData name="Karl Michael Höferl" userId="544d2ce1-0a3b-4706-9dfd-c6d69d0e3c8e" providerId="ADAL" clId="{B8AD8C67-E472-43CF-A1E6-3F54F6F67B3F}" dt="2025-02-28T15:25:40.002" v="6206" actId="790"/>
          <ac:spMkLst>
            <pc:docMk/>
            <pc:sldMk cId="1697826005" sldId="1225"/>
            <ac:spMk id="2" creationId="{266C739E-C311-15EE-1A89-EB16B45FFF02}"/>
          </ac:spMkLst>
        </pc:spChg>
        <pc:spChg chg="mod">
          <ac:chgData name="Karl Michael Höferl" userId="544d2ce1-0a3b-4706-9dfd-c6d69d0e3c8e" providerId="ADAL" clId="{B8AD8C67-E472-43CF-A1E6-3F54F6F67B3F}" dt="2025-02-28T15:25:40.002" v="6207" actId="790"/>
          <ac:spMkLst>
            <pc:docMk/>
            <pc:sldMk cId="1697826005" sldId="1225"/>
            <ac:spMk id="3" creationId="{B9537686-6E61-51CD-063C-C1C2E00E60A1}"/>
          </ac:spMkLst>
        </pc:spChg>
        <pc:spChg chg="mod">
          <ac:chgData name="Karl Michael Höferl" userId="544d2ce1-0a3b-4706-9dfd-c6d69d0e3c8e" providerId="ADAL" clId="{B8AD8C67-E472-43CF-A1E6-3F54F6F67B3F}" dt="2025-02-28T15:25:40.004" v="6208" actId="790"/>
          <ac:spMkLst>
            <pc:docMk/>
            <pc:sldMk cId="1697826005" sldId="1225"/>
            <ac:spMk id="4" creationId="{C8E05D89-D9AA-0FA5-3C10-9B5DBC788F28}"/>
          </ac:spMkLst>
        </pc:spChg>
        <pc:spChg chg="mod">
          <ac:chgData name="Karl Michael Höferl" userId="544d2ce1-0a3b-4706-9dfd-c6d69d0e3c8e" providerId="ADAL" clId="{B8AD8C67-E472-43CF-A1E6-3F54F6F67B3F}" dt="2025-02-28T15:25:40.005" v="6209" actId="790"/>
          <ac:spMkLst>
            <pc:docMk/>
            <pc:sldMk cId="1697826005" sldId="1225"/>
            <ac:spMk id="5" creationId="{F0222E49-E718-D85E-3250-EFD1677D63FB}"/>
          </ac:spMkLst>
        </pc:spChg>
        <pc:spChg chg="mod">
          <ac:chgData name="Karl Michael Höferl" userId="544d2ce1-0a3b-4706-9dfd-c6d69d0e3c8e" providerId="ADAL" clId="{B8AD8C67-E472-43CF-A1E6-3F54F6F67B3F}" dt="2025-02-28T15:25:40.005" v="6210" actId="790"/>
          <ac:spMkLst>
            <pc:docMk/>
            <pc:sldMk cId="1697826005" sldId="1225"/>
            <ac:spMk id="6" creationId="{0F18B1C7-5963-FDF4-FFDE-99626A7A014C}"/>
          </ac:spMkLst>
        </pc:spChg>
      </pc:sldChg>
      <pc:sldChg chg="addSp delSp modSp add del mod">
        <pc:chgData name="Karl Michael Höferl" userId="544d2ce1-0a3b-4706-9dfd-c6d69d0e3c8e" providerId="ADAL" clId="{B8AD8C67-E472-43CF-A1E6-3F54F6F67B3F}" dt="2025-02-28T13:57:26.895" v="3677" actId="47"/>
        <pc:sldMkLst>
          <pc:docMk/>
          <pc:sldMk cId="3341032033" sldId="1226"/>
        </pc:sldMkLst>
      </pc:sldChg>
      <pc:sldChg chg="modSp add mod">
        <pc:chgData name="Karl Michael Höferl" userId="544d2ce1-0a3b-4706-9dfd-c6d69d0e3c8e" providerId="ADAL" clId="{B8AD8C67-E472-43CF-A1E6-3F54F6F67B3F}" dt="2025-02-28T15:25:40.017" v="6215" actId="790"/>
        <pc:sldMkLst>
          <pc:docMk/>
          <pc:sldMk cId="1076716520" sldId="1227"/>
        </pc:sldMkLst>
        <pc:spChg chg="mod">
          <ac:chgData name="Karl Michael Höferl" userId="544d2ce1-0a3b-4706-9dfd-c6d69d0e3c8e" providerId="ADAL" clId="{B8AD8C67-E472-43CF-A1E6-3F54F6F67B3F}" dt="2025-02-28T15:25:40.006" v="6211" actId="790"/>
          <ac:spMkLst>
            <pc:docMk/>
            <pc:sldMk cId="1076716520" sldId="1227"/>
            <ac:spMk id="2" creationId="{E4C6B503-F6C9-92AC-71A6-2AB334C5689D}"/>
          </ac:spMkLst>
        </pc:spChg>
        <pc:spChg chg="mod">
          <ac:chgData name="Karl Michael Höferl" userId="544d2ce1-0a3b-4706-9dfd-c6d69d0e3c8e" providerId="ADAL" clId="{B8AD8C67-E472-43CF-A1E6-3F54F6F67B3F}" dt="2025-02-28T15:25:40.006" v="6212" actId="790"/>
          <ac:spMkLst>
            <pc:docMk/>
            <pc:sldMk cId="1076716520" sldId="1227"/>
            <ac:spMk id="3" creationId="{5961AC80-CF5D-AAC9-7CB1-53B07689E879}"/>
          </ac:spMkLst>
        </pc:spChg>
        <pc:spChg chg="mod">
          <ac:chgData name="Karl Michael Höferl" userId="544d2ce1-0a3b-4706-9dfd-c6d69d0e3c8e" providerId="ADAL" clId="{B8AD8C67-E472-43CF-A1E6-3F54F6F67B3F}" dt="2025-02-28T15:25:40.007" v="6213" actId="790"/>
          <ac:spMkLst>
            <pc:docMk/>
            <pc:sldMk cId="1076716520" sldId="1227"/>
            <ac:spMk id="5" creationId="{D39E6F26-E910-3271-0C8E-6AB6D4DBDB09}"/>
          </ac:spMkLst>
        </pc:spChg>
        <pc:spChg chg="mod">
          <ac:chgData name="Karl Michael Höferl" userId="544d2ce1-0a3b-4706-9dfd-c6d69d0e3c8e" providerId="ADAL" clId="{B8AD8C67-E472-43CF-A1E6-3F54F6F67B3F}" dt="2025-02-28T15:25:40.008" v="6214" actId="790"/>
          <ac:spMkLst>
            <pc:docMk/>
            <pc:sldMk cId="1076716520" sldId="1227"/>
            <ac:spMk id="6" creationId="{571D3333-1560-1FDD-192E-1121AFD93D86}"/>
          </ac:spMkLst>
        </pc:spChg>
        <pc:spChg chg="mod">
          <ac:chgData name="Karl Michael Höferl" userId="544d2ce1-0a3b-4706-9dfd-c6d69d0e3c8e" providerId="ADAL" clId="{B8AD8C67-E472-43CF-A1E6-3F54F6F67B3F}" dt="2025-02-28T15:25:40.017" v="6215" actId="790"/>
          <ac:spMkLst>
            <pc:docMk/>
            <pc:sldMk cId="1076716520" sldId="1227"/>
            <ac:spMk id="8" creationId="{72C85942-9035-A186-1C92-CF9FDF1A8DDE}"/>
          </ac:spMkLst>
        </pc:spChg>
      </pc:sldChg>
      <pc:sldChg chg="addSp delSp modSp add mod modNotesTx">
        <pc:chgData name="Karl Michael Höferl" userId="544d2ce1-0a3b-4706-9dfd-c6d69d0e3c8e" providerId="ADAL" clId="{B8AD8C67-E472-43CF-A1E6-3F54F6F67B3F}" dt="2025-02-28T15:25:40.021" v="6219" actId="790"/>
        <pc:sldMkLst>
          <pc:docMk/>
          <pc:sldMk cId="1824191310" sldId="1228"/>
        </pc:sldMkLst>
        <pc:spChg chg="mod">
          <ac:chgData name="Karl Michael Höferl" userId="544d2ce1-0a3b-4706-9dfd-c6d69d0e3c8e" providerId="ADAL" clId="{B8AD8C67-E472-43CF-A1E6-3F54F6F67B3F}" dt="2025-02-28T15:25:40.018" v="6216" actId="790"/>
          <ac:spMkLst>
            <pc:docMk/>
            <pc:sldMk cId="1824191310" sldId="1228"/>
            <ac:spMk id="2" creationId="{480EF574-1420-6E2E-3CE1-D0B5505B5850}"/>
          </ac:spMkLst>
        </pc:spChg>
        <pc:spChg chg="mod">
          <ac:chgData name="Karl Michael Höferl" userId="544d2ce1-0a3b-4706-9dfd-c6d69d0e3c8e" providerId="ADAL" clId="{B8AD8C67-E472-43CF-A1E6-3F54F6F67B3F}" dt="2025-02-28T15:25:40.018" v="6217" actId="790"/>
          <ac:spMkLst>
            <pc:docMk/>
            <pc:sldMk cId="1824191310" sldId="1228"/>
            <ac:spMk id="3" creationId="{2E4F287B-B9FF-402B-3B02-F383D853A935}"/>
          </ac:spMkLst>
        </pc:spChg>
        <pc:spChg chg="mod">
          <ac:chgData name="Karl Michael Höferl" userId="544d2ce1-0a3b-4706-9dfd-c6d69d0e3c8e" providerId="ADAL" clId="{B8AD8C67-E472-43CF-A1E6-3F54F6F67B3F}" dt="2025-02-28T15:25:40.020" v="6218" actId="790"/>
          <ac:spMkLst>
            <pc:docMk/>
            <pc:sldMk cId="1824191310" sldId="1228"/>
            <ac:spMk id="5" creationId="{2B6BC926-7C19-634C-A684-085130708AD7}"/>
          </ac:spMkLst>
        </pc:spChg>
        <pc:spChg chg="mod">
          <ac:chgData name="Karl Michael Höferl" userId="544d2ce1-0a3b-4706-9dfd-c6d69d0e3c8e" providerId="ADAL" clId="{B8AD8C67-E472-43CF-A1E6-3F54F6F67B3F}" dt="2025-02-28T15:25:40.021" v="6219" actId="790"/>
          <ac:spMkLst>
            <pc:docMk/>
            <pc:sldMk cId="1824191310" sldId="1228"/>
            <ac:spMk id="6" creationId="{4BE36B87-4E8A-3C78-789A-A6A3C2F5F882}"/>
          </ac:spMkLst>
        </pc:spChg>
        <pc:picChg chg="add mod">
          <ac:chgData name="Karl Michael Höferl" userId="544d2ce1-0a3b-4706-9dfd-c6d69d0e3c8e" providerId="ADAL" clId="{B8AD8C67-E472-43CF-A1E6-3F54F6F67B3F}" dt="2025-02-28T14:01:05.388" v="3722" actId="1076"/>
          <ac:picMkLst>
            <pc:docMk/>
            <pc:sldMk cId="1824191310" sldId="1228"/>
            <ac:picMk id="4" creationId="{07A9EE68-5B76-D31B-9B97-FD399300F2E7}"/>
          </ac:picMkLst>
        </pc:picChg>
        <pc:picChg chg="add mod">
          <ac:chgData name="Karl Michael Höferl" userId="544d2ce1-0a3b-4706-9dfd-c6d69d0e3c8e" providerId="ADAL" clId="{B8AD8C67-E472-43CF-A1E6-3F54F6F67B3F}" dt="2025-02-28T14:00:24.825" v="3710" actId="1076"/>
          <ac:picMkLst>
            <pc:docMk/>
            <pc:sldMk cId="1824191310" sldId="1228"/>
            <ac:picMk id="9" creationId="{70E6CC91-8DAA-1123-5EF5-95F07DB22D81}"/>
          </ac:picMkLst>
        </pc:picChg>
        <pc:picChg chg="add mod">
          <ac:chgData name="Karl Michael Höferl" userId="544d2ce1-0a3b-4706-9dfd-c6d69d0e3c8e" providerId="ADAL" clId="{B8AD8C67-E472-43CF-A1E6-3F54F6F67B3F}" dt="2025-02-28T14:01:11.468" v="3724" actId="1076"/>
          <ac:picMkLst>
            <pc:docMk/>
            <pc:sldMk cId="1824191310" sldId="1228"/>
            <ac:picMk id="14" creationId="{6EC3C6CB-30D2-DBD4-01B0-7582BA32C358}"/>
          </ac:picMkLst>
        </pc:picChg>
      </pc:sldChg>
      <pc:sldChg chg="modSp add mod">
        <pc:chgData name="Karl Michael Höferl" userId="544d2ce1-0a3b-4706-9dfd-c6d69d0e3c8e" providerId="ADAL" clId="{B8AD8C67-E472-43CF-A1E6-3F54F6F67B3F}" dt="2025-02-28T15:25:40.026" v="6224" actId="790"/>
        <pc:sldMkLst>
          <pc:docMk/>
          <pc:sldMk cId="1824721470" sldId="1229"/>
        </pc:sldMkLst>
        <pc:spChg chg="mod">
          <ac:chgData name="Karl Michael Höferl" userId="544d2ce1-0a3b-4706-9dfd-c6d69d0e3c8e" providerId="ADAL" clId="{B8AD8C67-E472-43CF-A1E6-3F54F6F67B3F}" dt="2025-02-28T15:25:40.021" v="6220" actId="790"/>
          <ac:spMkLst>
            <pc:docMk/>
            <pc:sldMk cId="1824721470" sldId="1229"/>
            <ac:spMk id="2" creationId="{5C8CE2B2-4E0D-D643-B930-05013BCBF0A2}"/>
          </ac:spMkLst>
        </pc:spChg>
        <pc:spChg chg="mod">
          <ac:chgData name="Karl Michael Höferl" userId="544d2ce1-0a3b-4706-9dfd-c6d69d0e3c8e" providerId="ADAL" clId="{B8AD8C67-E472-43CF-A1E6-3F54F6F67B3F}" dt="2025-02-28T15:25:40.022" v="6221" actId="790"/>
          <ac:spMkLst>
            <pc:docMk/>
            <pc:sldMk cId="1824721470" sldId="1229"/>
            <ac:spMk id="3" creationId="{7F62123A-6BDA-44F0-E6AA-E532D5C76179}"/>
          </ac:spMkLst>
        </pc:spChg>
        <pc:spChg chg="mod">
          <ac:chgData name="Karl Michael Höferl" userId="544d2ce1-0a3b-4706-9dfd-c6d69d0e3c8e" providerId="ADAL" clId="{B8AD8C67-E472-43CF-A1E6-3F54F6F67B3F}" dt="2025-02-28T15:25:40.023" v="6222" actId="790"/>
          <ac:spMkLst>
            <pc:docMk/>
            <pc:sldMk cId="1824721470" sldId="1229"/>
            <ac:spMk id="5" creationId="{AA891209-BC5D-B751-C9F7-FC89FF89447D}"/>
          </ac:spMkLst>
        </pc:spChg>
        <pc:spChg chg="mod">
          <ac:chgData name="Karl Michael Höferl" userId="544d2ce1-0a3b-4706-9dfd-c6d69d0e3c8e" providerId="ADAL" clId="{B8AD8C67-E472-43CF-A1E6-3F54F6F67B3F}" dt="2025-02-28T15:25:40.023" v="6223" actId="790"/>
          <ac:spMkLst>
            <pc:docMk/>
            <pc:sldMk cId="1824721470" sldId="1229"/>
            <ac:spMk id="6" creationId="{A518D5D8-8C3E-B1DD-789A-950A7AFBA8BB}"/>
          </ac:spMkLst>
        </pc:spChg>
        <pc:spChg chg="mod">
          <ac:chgData name="Karl Michael Höferl" userId="544d2ce1-0a3b-4706-9dfd-c6d69d0e3c8e" providerId="ADAL" clId="{B8AD8C67-E472-43CF-A1E6-3F54F6F67B3F}" dt="2025-02-28T15:25:40.026" v="6224" actId="790"/>
          <ac:spMkLst>
            <pc:docMk/>
            <pc:sldMk cId="1824721470" sldId="1229"/>
            <ac:spMk id="8" creationId="{4DA970D9-A042-AF00-F749-9D03A5EFC61D}"/>
          </ac:spMkLst>
        </pc:spChg>
      </pc:sldChg>
      <pc:sldChg chg="addSp delSp modSp new mod">
        <pc:chgData name="Karl Michael Höferl" userId="544d2ce1-0a3b-4706-9dfd-c6d69d0e3c8e" providerId="ADAL" clId="{B8AD8C67-E472-43CF-A1E6-3F54F6F67B3F}" dt="2025-02-28T15:25:40.033" v="6233" actId="790"/>
        <pc:sldMkLst>
          <pc:docMk/>
          <pc:sldMk cId="1653376321" sldId="1230"/>
        </pc:sldMkLst>
        <pc:spChg chg="mod">
          <ac:chgData name="Karl Michael Höferl" userId="544d2ce1-0a3b-4706-9dfd-c6d69d0e3c8e" providerId="ADAL" clId="{B8AD8C67-E472-43CF-A1E6-3F54F6F67B3F}" dt="2025-02-28T15:25:40.031" v="6230" actId="790"/>
          <ac:spMkLst>
            <pc:docMk/>
            <pc:sldMk cId="1653376321" sldId="1230"/>
            <ac:spMk id="2" creationId="{6C1EF61A-DC7E-76B0-2E97-3AB47EFF2B70}"/>
          </ac:spMkLst>
        </pc:spChg>
        <pc:spChg chg="mod">
          <ac:chgData name="Karl Michael Höferl" userId="544d2ce1-0a3b-4706-9dfd-c6d69d0e3c8e" providerId="ADAL" clId="{B8AD8C67-E472-43CF-A1E6-3F54F6F67B3F}" dt="2025-02-28T15:25:40.032" v="6231" actId="790"/>
          <ac:spMkLst>
            <pc:docMk/>
            <pc:sldMk cId="1653376321" sldId="1230"/>
            <ac:spMk id="3" creationId="{218ED363-29D7-951F-DC7F-E3709B60A141}"/>
          </ac:spMkLst>
        </pc:spChg>
        <pc:spChg chg="mod">
          <ac:chgData name="Karl Michael Höferl" userId="544d2ce1-0a3b-4706-9dfd-c6d69d0e3c8e" providerId="ADAL" clId="{B8AD8C67-E472-43CF-A1E6-3F54F6F67B3F}" dt="2025-02-28T15:25:40.032" v="6232" actId="790"/>
          <ac:spMkLst>
            <pc:docMk/>
            <pc:sldMk cId="1653376321" sldId="1230"/>
            <ac:spMk id="5" creationId="{68D3BC8B-684D-2F8A-BEA1-2BF582CC4E9D}"/>
          </ac:spMkLst>
        </pc:spChg>
        <pc:spChg chg="mod">
          <ac:chgData name="Karl Michael Höferl" userId="544d2ce1-0a3b-4706-9dfd-c6d69d0e3c8e" providerId="ADAL" clId="{B8AD8C67-E472-43CF-A1E6-3F54F6F67B3F}" dt="2025-02-28T15:25:40.033" v="6233" actId="790"/>
          <ac:spMkLst>
            <pc:docMk/>
            <pc:sldMk cId="1653376321" sldId="1230"/>
            <ac:spMk id="6" creationId="{473C0358-34E3-5A18-25C9-AB8B094AEC06}"/>
          </ac:spMkLst>
        </pc:spChg>
        <pc:picChg chg="add mod ord">
          <ac:chgData name="Karl Michael Höferl" userId="544d2ce1-0a3b-4706-9dfd-c6d69d0e3c8e" providerId="ADAL" clId="{B8AD8C67-E472-43CF-A1E6-3F54F6F67B3F}" dt="2025-02-28T14:09:19.594" v="3992" actId="1076"/>
          <ac:picMkLst>
            <pc:docMk/>
            <pc:sldMk cId="1653376321" sldId="1230"/>
            <ac:picMk id="8" creationId="{922F8A6B-FB59-CD79-B102-65438FBC73CD}"/>
          </ac:picMkLst>
        </pc:picChg>
      </pc:sldChg>
      <pc:sldChg chg="modSp add mod">
        <pc:chgData name="Karl Michael Höferl" userId="544d2ce1-0a3b-4706-9dfd-c6d69d0e3c8e" providerId="ADAL" clId="{B8AD8C67-E472-43CF-A1E6-3F54F6F67B3F}" dt="2025-02-28T15:25:40.030" v="6229" actId="790"/>
        <pc:sldMkLst>
          <pc:docMk/>
          <pc:sldMk cId="4267146659" sldId="1231"/>
        </pc:sldMkLst>
        <pc:spChg chg="mod">
          <ac:chgData name="Karl Michael Höferl" userId="544d2ce1-0a3b-4706-9dfd-c6d69d0e3c8e" providerId="ADAL" clId="{B8AD8C67-E472-43CF-A1E6-3F54F6F67B3F}" dt="2025-02-28T15:25:40.027" v="6225" actId="790"/>
          <ac:spMkLst>
            <pc:docMk/>
            <pc:sldMk cId="4267146659" sldId="1231"/>
            <ac:spMk id="2" creationId="{F7F53B12-5322-56F4-7961-815D7BE922BB}"/>
          </ac:spMkLst>
        </pc:spChg>
        <pc:spChg chg="mod">
          <ac:chgData name="Karl Michael Höferl" userId="544d2ce1-0a3b-4706-9dfd-c6d69d0e3c8e" providerId="ADAL" clId="{B8AD8C67-E472-43CF-A1E6-3F54F6F67B3F}" dt="2025-02-28T15:25:40.027" v="6226" actId="790"/>
          <ac:spMkLst>
            <pc:docMk/>
            <pc:sldMk cId="4267146659" sldId="1231"/>
            <ac:spMk id="3" creationId="{B8DAB392-953E-228A-406C-8A35A78ACE6F}"/>
          </ac:spMkLst>
        </pc:spChg>
        <pc:spChg chg="mod">
          <ac:chgData name="Karl Michael Höferl" userId="544d2ce1-0a3b-4706-9dfd-c6d69d0e3c8e" providerId="ADAL" clId="{B8AD8C67-E472-43CF-A1E6-3F54F6F67B3F}" dt="2025-02-28T15:25:40.029" v="6227" actId="790"/>
          <ac:spMkLst>
            <pc:docMk/>
            <pc:sldMk cId="4267146659" sldId="1231"/>
            <ac:spMk id="4" creationId="{C65B2C94-F152-B4B6-806C-27C5F74ECD40}"/>
          </ac:spMkLst>
        </pc:spChg>
        <pc:spChg chg="mod">
          <ac:chgData name="Karl Michael Höferl" userId="544d2ce1-0a3b-4706-9dfd-c6d69d0e3c8e" providerId="ADAL" clId="{B8AD8C67-E472-43CF-A1E6-3F54F6F67B3F}" dt="2025-02-28T15:25:40.029" v="6228" actId="790"/>
          <ac:spMkLst>
            <pc:docMk/>
            <pc:sldMk cId="4267146659" sldId="1231"/>
            <ac:spMk id="5" creationId="{3B0EC3FE-C0DD-2B75-BBDE-9B70E562DDA3}"/>
          </ac:spMkLst>
        </pc:spChg>
        <pc:spChg chg="mod">
          <ac:chgData name="Karl Michael Höferl" userId="544d2ce1-0a3b-4706-9dfd-c6d69d0e3c8e" providerId="ADAL" clId="{B8AD8C67-E472-43CF-A1E6-3F54F6F67B3F}" dt="2025-02-28T15:25:40.030" v="6229" actId="790"/>
          <ac:spMkLst>
            <pc:docMk/>
            <pc:sldMk cId="4267146659" sldId="1231"/>
            <ac:spMk id="6" creationId="{D3D8186E-3531-FB30-A44D-FE17CA5D77A8}"/>
          </ac:spMkLst>
        </pc:spChg>
      </pc:sldChg>
      <pc:sldChg chg="addSp delSp modSp add mod">
        <pc:chgData name="Karl Michael Höferl" userId="544d2ce1-0a3b-4706-9dfd-c6d69d0e3c8e" providerId="ADAL" clId="{B8AD8C67-E472-43CF-A1E6-3F54F6F67B3F}" dt="2025-02-28T15:25:40.040" v="6240" actId="790"/>
        <pc:sldMkLst>
          <pc:docMk/>
          <pc:sldMk cId="1834076008" sldId="1232"/>
        </pc:sldMkLst>
        <pc:spChg chg="mod">
          <ac:chgData name="Karl Michael Höferl" userId="544d2ce1-0a3b-4706-9dfd-c6d69d0e3c8e" providerId="ADAL" clId="{B8AD8C67-E472-43CF-A1E6-3F54F6F67B3F}" dt="2025-02-28T15:25:40.033" v="6234" actId="790"/>
          <ac:spMkLst>
            <pc:docMk/>
            <pc:sldMk cId="1834076008" sldId="1232"/>
            <ac:spMk id="2" creationId="{CC0E28B8-3D90-A842-7280-DD9BA74A11AA}"/>
          </ac:spMkLst>
        </pc:spChg>
        <pc:spChg chg="mod">
          <ac:chgData name="Karl Michael Höferl" userId="544d2ce1-0a3b-4706-9dfd-c6d69d0e3c8e" providerId="ADAL" clId="{B8AD8C67-E472-43CF-A1E6-3F54F6F67B3F}" dt="2025-02-28T15:25:40.035" v="6235" actId="790"/>
          <ac:spMkLst>
            <pc:docMk/>
            <pc:sldMk cId="1834076008" sldId="1232"/>
            <ac:spMk id="3" creationId="{ED56A213-1685-7AC1-8C7B-ADF9D2E0B2EA}"/>
          </ac:spMkLst>
        </pc:spChg>
        <pc:spChg chg="mod">
          <ac:chgData name="Karl Michael Höferl" userId="544d2ce1-0a3b-4706-9dfd-c6d69d0e3c8e" providerId="ADAL" clId="{B8AD8C67-E472-43CF-A1E6-3F54F6F67B3F}" dt="2025-02-28T15:25:40.036" v="6236" actId="790"/>
          <ac:spMkLst>
            <pc:docMk/>
            <pc:sldMk cId="1834076008" sldId="1232"/>
            <ac:spMk id="5" creationId="{D5AE8CA1-C7B1-632F-A2B9-D3EAA5641E2C}"/>
          </ac:spMkLst>
        </pc:spChg>
        <pc:spChg chg="mod">
          <ac:chgData name="Karl Michael Höferl" userId="544d2ce1-0a3b-4706-9dfd-c6d69d0e3c8e" providerId="ADAL" clId="{B8AD8C67-E472-43CF-A1E6-3F54F6F67B3F}" dt="2025-02-28T15:25:40.036" v="6237" actId="790"/>
          <ac:spMkLst>
            <pc:docMk/>
            <pc:sldMk cId="1834076008" sldId="1232"/>
            <ac:spMk id="6" creationId="{91485F72-0705-1DAA-CE80-8D096FDB3D91}"/>
          </ac:spMkLst>
        </pc:spChg>
        <pc:spChg chg="add mod">
          <ac:chgData name="Karl Michael Höferl" userId="544d2ce1-0a3b-4706-9dfd-c6d69d0e3c8e" providerId="ADAL" clId="{B8AD8C67-E472-43CF-A1E6-3F54F6F67B3F}" dt="2025-02-28T15:25:40.039" v="6238" actId="790"/>
          <ac:spMkLst>
            <pc:docMk/>
            <pc:sldMk cId="1834076008" sldId="1232"/>
            <ac:spMk id="7" creationId="{9977A344-8577-55F7-CD9E-337ACAB25D70}"/>
          </ac:spMkLst>
        </pc:spChg>
        <pc:spChg chg="add mod">
          <ac:chgData name="Karl Michael Höferl" userId="544d2ce1-0a3b-4706-9dfd-c6d69d0e3c8e" providerId="ADAL" clId="{B8AD8C67-E472-43CF-A1E6-3F54F6F67B3F}" dt="2025-02-28T15:25:40.040" v="6239" actId="790"/>
          <ac:spMkLst>
            <pc:docMk/>
            <pc:sldMk cId="1834076008" sldId="1232"/>
            <ac:spMk id="10" creationId="{F406B316-69DB-990B-C4BD-1A50152271C9}"/>
          </ac:spMkLst>
        </pc:spChg>
        <pc:spChg chg="add mod">
          <ac:chgData name="Karl Michael Höferl" userId="544d2ce1-0a3b-4706-9dfd-c6d69d0e3c8e" providerId="ADAL" clId="{B8AD8C67-E472-43CF-A1E6-3F54F6F67B3F}" dt="2025-02-28T15:25:40.040" v="6240" actId="790"/>
          <ac:spMkLst>
            <pc:docMk/>
            <pc:sldMk cId="1834076008" sldId="1232"/>
            <ac:spMk id="11" creationId="{9F76FDC9-7AA1-F57D-DA28-00BAFA5FD0FA}"/>
          </ac:spMkLst>
        </pc:spChg>
      </pc:sldChg>
      <pc:sldChg chg="addSp delSp modSp new mod modNotes">
        <pc:chgData name="Karl Michael Höferl" userId="544d2ce1-0a3b-4706-9dfd-c6d69d0e3c8e" providerId="ADAL" clId="{B8AD8C67-E472-43CF-A1E6-3F54F6F67B3F}" dt="2025-02-28T15:25:40.043" v="6244" actId="790"/>
        <pc:sldMkLst>
          <pc:docMk/>
          <pc:sldMk cId="2388487323" sldId="1233"/>
        </pc:sldMkLst>
        <pc:spChg chg="mod">
          <ac:chgData name="Karl Michael Höferl" userId="544d2ce1-0a3b-4706-9dfd-c6d69d0e3c8e" providerId="ADAL" clId="{B8AD8C67-E472-43CF-A1E6-3F54F6F67B3F}" dt="2025-02-28T15:25:40.041" v="6241" actId="790"/>
          <ac:spMkLst>
            <pc:docMk/>
            <pc:sldMk cId="2388487323" sldId="1233"/>
            <ac:spMk id="2" creationId="{539CD696-3FCB-9FED-DD87-7C8257A062A5}"/>
          </ac:spMkLst>
        </pc:spChg>
        <pc:spChg chg="mod">
          <ac:chgData name="Karl Michael Höferl" userId="544d2ce1-0a3b-4706-9dfd-c6d69d0e3c8e" providerId="ADAL" clId="{B8AD8C67-E472-43CF-A1E6-3F54F6F67B3F}" dt="2025-02-28T15:25:40.042" v="6242" actId="790"/>
          <ac:spMkLst>
            <pc:docMk/>
            <pc:sldMk cId="2388487323" sldId="1233"/>
            <ac:spMk id="3" creationId="{85C943D5-4C78-9F9A-2CD3-327F5236C2F6}"/>
          </ac:spMkLst>
        </pc:spChg>
        <pc:spChg chg="mod">
          <ac:chgData name="Karl Michael Höferl" userId="544d2ce1-0a3b-4706-9dfd-c6d69d0e3c8e" providerId="ADAL" clId="{B8AD8C67-E472-43CF-A1E6-3F54F6F67B3F}" dt="2025-02-28T15:25:40.043" v="6243" actId="790"/>
          <ac:spMkLst>
            <pc:docMk/>
            <pc:sldMk cId="2388487323" sldId="1233"/>
            <ac:spMk id="5" creationId="{E0607ABF-3FE0-4DAD-3139-5909E184647A}"/>
          </ac:spMkLst>
        </pc:spChg>
        <pc:spChg chg="mod">
          <ac:chgData name="Karl Michael Höferl" userId="544d2ce1-0a3b-4706-9dfd-c6d69d0e3c8e" providerId="ADAL" clId="{B8AD8C67-E472-43CF-A1E6-3F54F6F67B3F}" dt="2025-02-28T15:25:40.043" v="6244" actId="790"/>
          <ac:spMkLst>
            <pc:docMk/>
            <pc:sldMk cId="2388487323" sldId="1233"/>
            <ac:spMk id="6" creationId="{76137D7B-389E-61F7-6C76-EB6AF4989D92}"/>
          </ac:spMkLst>
        </pc:spChg>
        <pc:graphicFrameChg chg="add mod modGraphic">
          <ac:chgData name="Karl Michael Höferl" userId="544d2ce1-0a3b-4706-9dfd-c6d69d0e3c8e" providerId="ADAL" clId="{B8AD8C67-E472-43CF-A1E6-3F54F6F67B3F}" dt="2025-02-28T14:16:38.040" v="4167" actId="1076"/>
          <ac:graphicFrameMkLst>
            <pc:docMk/>
            <pc:sldMk cId="2388487323" sldId="1233"/>
            <ac:graphicFrameMk id="7" creationId="{9BA1620F-63D9-9C05-C628-59501CCFBF86}"/>
          </ac:graphicFrameMkLst>
        </pc:graphicFrameChg>
      </pc:sldChg>
      <pc:sldChg chg="modSp add mod">
        <pc:chgData name="Karl Michael Höferl" userId="544d2ce1-0a3b-4706-9dfd-c6d69d0e3c8e" providerId="ADAL" clId="{B8AD8C67-E472-43CF-A1E6-3F54F6F67B3F}" dt="2025-02-28T15:25:40.049" v="6252" actId="790"/>
        <pc:sldMkLst>
          <pc:docMk/>
          <pc:sldMk cId="50856132" sldId="1234"/>
        </pc:sldMkLst>
        <pc:spChg chg="mod">
          <ac:chgData name="Karl Michael Höferl" userId="544d2ce1-0a3b-4706-9dfd-c6d69d0e3c8e" providerId="ADAL" clId="{B8AD8C67-E472-43CF-A1E6-3F54F6F67B3F}" dt="2025-02-28T15:25:40.049" v="6251" actId="790"/>
          <ac:spMkLst>
            <pc:docMk/>
            <pc:sldMk cId="50856132" sldId="1234"/>
            <ac:spMk id="2" creationId="{8E24D9BE-74FF-4344-DE8B-32A6FA376FAC}"/>
          </ac:spMkLst>
        </pc:spChg>
        <pc:spChg chg="mod">
          <ac:chgData name="Karl Michael Höferl" userId="544d2ce1-0a3b-4706-9dfd-c6d69d0e3c8e" providerId="ADAL" clId="{B8AD8C67-E472-43CF-A1E6-3F54F6F67B3F}" dt="2025-02-28T15:25:40.049" v="6252" actId="790"/>
          <ac:spMkLst>
            <pc:docMk/>
            <pc:sldMk cId="50856132" sldId="1234"/>
            <ac:spMk id="6" creationId="{969670EE-130C-89DB-C364-D8D870D64ADF}"/>
          </ac:spMkLst>
        </pc:spChg>
        <pc:spChg chg="mod">
          <ac:chgData name="Karl Michael Höferl" userId="544d2ce1-0a3b-4706-9dfd-c6d69d0e3c8e" providerId="ADAL" clId="{B8AD8C67-E472-43CF-A1E6-3F54F6F67B3F}" dt="2025-02-28T15:25:40.049" v="6250" actId="790"/>
          <ac:spMkLst>
            <pc:docMk/>
            <pc:sldMk cId="50856132" sldId="1234"/>
            <ac:spMk id="7" creationId="{087900B0-43C8-25C2-6372-2B4C90EC61F5}"/>
          </ac:spMkLst>
        </pc:spChg>
      </pc:sldChg>
      <pc:sldChg chg="modSp add mod">
        <pc:chgData name="Karl Michael Höferl" userId="544d2ce1-0a3b-4706-9dfd-c6d69d0e3c8e" providerId="ADAL" clId="{B8AD8C67-E472-43CF-A1E6-3F54F6F67B3F}" dt="2025-02-28T15:25:40.055" v="6257" actId="790"/>
        <pc:sldMkLst>
          <pc:docMk/>
          <pc:sldMk cId="3505443731" sldId="1235"/>
        </pc:sldMkLst>
        <pc:spChg chg="mod">
          <ac:chgData name="Karl Michael Höferl" userId="544d2ce1-0a3b-4706-9dfd-c6d69d0e3c8e" providerId="ADAL" clId="{B8AD8C67-E472-43CF-A1E6-3F54F6F67B3F}" dt="2025-02-28T15:25:40.050" v="6253" actId="790"/>
          <ac:spMkLst>
            <pc:docMk/>
            <pc:sldMk cId="3505443731" sldId="1235"/>
            <ac:spMk id="2" creationId="{8B190A7A-D8E3-D5CC-C294-F3FCA8EF53C1}"/>
          </ac:spMkLst>
        </pc:spChg>
        <pc:spChg chg="mod">
          <ac:chgData name="Karl Michael Höferl" userId="544d2ce1-0a3b-4706-9dfd-c6d69d0e3c8e" providerId="ADAL" clId="{B8AD8C67-E472-43CF-A1E6-3F54F6F67B3F}" dt="2025-02-28T15:25:40.052" v="6254" actId="790"/>
          <ac:spMkLst>
            <pc:docMk/>
            <pc:sldMk cId="3505443731" sldId="1235"/>
            <ac:spMk id="3" creationId="{4734793F-72B5-0375-17A3-CA439592BD06}"/>
          </ac:spMkLst>
        </pc:spChg>
        <pc:spChg chg="mod">
          <ac:chgData name="Karl Michael Höferl" userId="544d2ce1-0a3b-4706-9dfd-c6d69d0e3c8e" providerId="ADAL" clId="{B8AD8C67-E472-43CF-A1E6-3F54F6F67B3F}" dt="2025-02-28T15:25:40.052" v="6255" actId="790"/>
          <ac:spMkLst>
            <pc:docMk/>
            <pc:sldMk cId="3505443731" sldId="1235"/>
            <ac:spMk id="4" creationId="{180DD0F1-43E9-C29C-70DE-24C16DF4436E}"/>
          </ac:spMkLst>
        </pc:spChg>
        <pc:spChg chg="mod">
          <ac:chgData name="Karl Michael Höferl" userId="544d2ce1-0a3b-4706-9dfd-c6d69d0e3c8e" providerId="ADAL" clId="{B8AD8C67-E472-43CF-A1E6-3F54F6F67B3F}" dt="2025-02-28T15:25:40.052" v="6256" actId="790"/>
          <ac:spMkLst>
            <pc:docMk/>
            <pc:sldMk cId="3505443731" sldId="1235"/>
            <ac:spMk id="5" creationId="{18CA8FD3-6773-C1B5-1EB6-C209856EE70C}"/>
          </ac:spMkLst>
        </pc:spChg>
        <pc:spChg chg="mod">
          <ac:chgData name="Karl Michael Höferl" userId="544d2ce1-0a3b-4706-9dfd-c6d69d0e3c8e" providerId="ADAL" clId="{B8AD8C67-E472-43CF-A1E6-3F54F6F67B3F}" dt="2025-02-28T15:25:40.055" v="6257" actId="790"/>
          <ac:spMkLst>
            <pc:docMk/>
            <pc:sldMk cId="3505443731" sldId="1235"/>
            <ac:spMk id="6" creationId="{BA9B6217-7DA2-C10E-8256-220D3C525328}"/>
          </ac:spMkLst>
        </pc:spChg>
      </pc:sldChg>
      <pc:sldChg chg="modSp new mod">
        <pc:chgData name="Karl Michael Höferl" userId="544d2ce1-0a3b-4706-9dfd-c6d69d0e3c8e" providerId="ADAL" clId="{B8AD8C67-E472-43CF-A1E6-3F54F6F67B3F}" dt="2025-02-28T15:25:40.059" v="6262" actId="790"/>
        <pc:sldMkLst>
          <pc:docMk/>
          <pc:sldMk cId="3590804012" sldId="1236"/>
        </pc:sldMkLst>
        <pc:spChg chg="mod">
          <ac:chgData name="Karl Michael Höferl" userId="544d2ce1-0a3b-4706-9dfd-c6d69d0e3c8e" providerId="ADAL" clId="{B8AD8C67-E472-43CF-A1E6-3F54F6F67B3F}" dt="2025-02-28T15:25:40.055" v="6258" actId="790"/>
          <ac:spMkLst>
            <pc:docMk/>
            <pc:sldMk cId="3590804012" sldId="1236"/>
            <ac:spMk id="2" creationId="{871B23E5-EFF6-43C5-8282-71426FE2E9A4}"/>
          </ac:spMkLst>
        </pc:spChg>
        <pc:spChg chg="mod">
          <ac:chgData name="Karl Michael Höferl" userId="544d2ce1-0a3b-4706-9dfd-c6d69d0e3c8e" providerId="ADAL" clId="{B8AD8C67-E472-43CF-A1E6-3F54F6F67B3F}" dt="2025-02-28T15:25:40.056" v="6259" actId="790"/>
          <ac:spMkLst>
            <pc:docMk/>
            <pc:sldMk cId="3590804012" sldId="1236"/>
            <ac:spMk id="3" creationId="{9358CBC7-6491-D60C-D310-700FDCB849DD}"/>
          </ac:spMkLst>
        </pc:spChg>
        <pc:spChg chg="mod">
          <ac:chgData name="Karl Michael Höferl" userId="544d2ce1-0a3b-4706-9dfd-c6d69d0e3c8e" providerId="ADAL" clId="{B8AD8C67-E472-43CF-A1E6-3F54F6F67B3F}" dt="2025-02-28T15:25:40.058" v="6260" actId="790"/>
          <ac:spMkLst>
            <pc:docMk/>
            <pc:sldMk cId="3590804012" sldId="1236"/>
            <ac:spMk id="4" creationId="{2DBD11E7-F499-AD9D-7DC2-84FCCFD56503}"/>
          </ac:spMkLst>
        </pc:spChg>
        <pc:spChg chg="mod">
          <ac:chgData name="Karl Michael Höferl" userId="544d2ce1-0a3b-4706-9dfd-c6d69d0e3c8e" providerId="ADAL" clId="{B8AD8C67-E472-43CF-A1E6-3F54F6F67B3F}" dt="2025-02-28T15:25:40.059" v="6261" actId="790"/>
          <ac:spMkLst>
            <pc:docMk/>
            <pc:sldMk cId="3590804012" sldId="1236"/>
            <ac:spMk id="5" creationId="{054236B3-D3C8-B557-967D-7C27CC0319AB}"/>
          </ac:spMkLst>
        </pc:spChg>
        <pc:spChg chg="mod">
          <ac:chgData name="Karl Michael Höferl" userId="544d2ce1-0a3b-4706-9dfd-c6d69d0e3c8e" providerId="ADAL" clId="{B8AD8C67-E472-43CF-A1E6-3F54F6F67B3F}" dt="2025-02-28T15:25:40.059" v="6262" actId="790"/>
          <ac:spMkLst>
            <pc:docMk/>
            <pc:sldMk cId="3590804012" sldId="1236"/>
            <ac:spMk id="6" creationId="{3A7E82AC-03E9-B71F-0D0B-26482C3DC2A6}"/>
          </ac:spMkLst>
        </pc:spChg>
      </pc:sldChg>
      <pc:sldChg chg="addSp modSp add mod">
        <pc:chgData name="Karl Michael Höferl" userId="544d2ce1-0a3b-4706-9dfd-c6d69d0e3c8e" providerId="ADAL" clId="{B8AD8C67-E472-43CF-A1E6-3F54F6F67B3F}" dt="2025-02-28T15:25:40.077" v="6281" actId="790"/>
        <pc:sldMkLst>
          <pc:docMk/>
          <pc:sldMk cId="4238301736" sldId="1237"/>
        </pc:sldMkLst>
        <pc:spChg chg="mod">
          <ac:chgData name="Karl Michael Höferl" userId="544d2ce1-0a3b-4706-9dfd-c6d69d0e3c8e" providerId="ADAL" clId="{B8AD8C67-E472-43CF-A1E6-3F54F6F67B3F}" dt="2025-02-28T15:25:40.074" v="6277" actId="790"/>
          <ac:spMkLst>
            <pc:docMk/>
            <pc:sldMk cId="4238301736" sldId="1237"/>
            <ac:spMk id="2" creationId="{4A7445FB-C9A6-EFEB-7E07-1A4873800707}"/>
          </ac:spMkLst>
        </pc:spChg>
        <pc:spChg chg="mod">
          <ac:chgData name="Karl Michael Höferl" userId="544d2ce1-0a3b-4706-9dfd-c6d69d0e3c8e" providerId="ADAL" clId="{B8AD8C67-E472-43CF-A1E6-3F54F6F67B3F}" dt="2025-02-28T15:25:40.075" v="6278" actId="790"/>
          <ac:spMkLst>
            <pc:docMk/>
            <pc:sldMk cId="4238301736" sldId="1237"/>
            <ac:spMk id="3" creationId="{1F35AC96-105A-1CAA-ECF3-3B993E5A4A56}"/>
          </ac:spMkLst>
        </pc:spChg>
        <pc:spChg chg="mod">
          <ac:chgData name="Karl Michael Höferl" userId="544d2ce1-0a3b-4706-9dfd-c6d69d0e3c8e" providerId="ADAL" clId="{B8AD8C67-E472-43CF-A1E6-3F54F6F67B3F}" dt="2025-02-28T15:25:40.076" v="6279" actId="790"/>
          <ac:spMkLst>
            <pc:docMk/>
            <pc:sldMk cId="4238301736" sldId="1237"/>
            <ac:spMk id="4" creationId="{AAE09BE3-CF33-CC9B-F552-FC0EA2E6A515}"/>
          </ac:spMkLst>
        </pc:spChg>
        <pc:spChg chg="mod">
          <ac:chgData name="Karl Michael Höferl" userId="544d2ce1-0a3b-4706-9dfd-c6d69d0e3c8e" providerId="ADAL" clId="{B8AD8C67-E472-43CF-A1E6-3F54F6F67B3F}" dt="2025-02-28T15:25:40.076" v="6280" actId="790"/>
          <ac:spMkLst>
            <pc:docMk/>
            <pc:sldMk cId="4238301736" sldId="1237"/>
            <ac:spMk id="5" creationId="{A2B3DC49-7DD6-979D-F0F1-68EBFD0E4F83}"/>
          </ac:spMkLst>
        </pc:spChg>
        <pc:spChg chg="mod">
          <ac:chgData name="Karl Michael Höferl" userId="544d2ce1-0a3b-4706-9dfd-c6d69d0e3c8e" providerId="ADAL" clId="{B8AD8C67-E472-43CF-A1E6-3F54F6F67B3F}" dt="2025-02-28T15:25:40.077" v="6281" actId="790"/>
          <ac:spMkLst>
            <pc:docMk/>
            <pc:sldMk cId="4238301736" sldId="1237"/>
            <ac:spMk id="6" creationId="{EEC908FB-9122-7C10-AB0E-DBE0EDFBECF6}"/>
          </ac:spMkLst>
        </pc:spChg>
        <pc:picChg chg="add mod">
          <ac:chgData name="Karl Michael Höferl" userId="544d2ce1-0a3b-4706-9dfd-c6d69d0e3c8e" providerId="ADAL" clId="{B8AD8C67-E472-43CF-A1E6-3F54F6F67B3F}" dt="2025-02-28T14:39:40.731" v="4467" actId="1076"/>
          <ac:picMkLst>
            <pc:docMk/>
            <pc:sldMk cId="4238301736" sldId="1237"/>
            <ac:picMk id="8" creationId="{C2DE4D85-8F2F-8DA2-0D77-FE12216838EA}"/>
          </ac:picMkLst>
        </pc:picChg>
        <pc:picChg chg="add mod modCrop">
          <ac:chgData name="Karl Michael Höferl" userId="544d2ce1-0a3b-4706-9dfd-c6d69d0e3c8e" providerId="ADAL" clId="{B8AD8C67-E472-43CF-A1E6-3F54F6F67B3F}" dt="2025-02-28T14:41:05.958" v="4494" actId="1037"/>
          <ac:picMkLst>
            <pc:docMk/>
            <pc:sldMk cId="4238301736" sldId="1237"/>
            <ac:picMk id="10" creationId="{3487BDEB-2B78-DD9A-8B84-8FA900A56127}"/>
          </ac:picMkLst>
        </pc:picChg>
      </pc:sldChg>
      <pc:sldChg chg="addSp modSp new mod">
        <pc:chgData name="Karl Michael Höferl" userId="544d2ce1-0a3b-4706-9dfd-c6d69d0e3c8e" providerId="ADAL" clId="{B8AD8C67-E472-43CF-A1E6-3F54F6F67B3F}" dt="2025-02-28T15:25:40.047" v="6249" actId="790"/>
        <pc:sldMkLst>
          <pc:docMk/>
          <pc:sldMk cId="4288881113" sldId="1238"/>
        </pc:sldMkLst>
        <pc:spChg chg="mod">
          <ac:chgData name="Karl Michael Höferl" userId="544d2ce1-0a3b-4706-9dfd-c6d69d0e3c8e" providerId="ADAL" clId="{B8AD8C67-E472-43CF-A1E6-3F54F6F67B3F}" dt="2025-02-28T15:25:40.045" v="6245" actId="790"/>
          <ac:spMkLst>
            <pc:docMk/>
            <pc:sldMk cId="4288881113" sldId="1238"/>
            <ac:spMk id="2" creationId="{562410A2-F947-A87F-2BA9-53060E1B71CB}"/>
          </ac:spMkLst>
        </pc:spChg>
        <pc:spChg chg="mod">
          <ac:chgData name="Karl Michael Höferl" userId="544d2ce1-0a3b-4706-9dfd-c6d69d0e3c8e" providerId="ADAL" clId="{B8AD8C67-E472-43CF-A1E6-3F54F6F67B3F}" dt="2025-02-28T15:25:40.045" v="6246" actId="790"/>
          <ac:spMkLst>
            <pc:docMk/>
            <pc:sldMk cId="4288881113" sldId="1238"/>
            <ac:spMk id="3" creationId="{31413D38-9AF1-C508-5D19-6C8BC7969E45}"/>
          </ac:spMkLst>
        </pc:spChg>
        <pc:spChg chg="mod">
          <ac:chgData name="Karl Michael Höferl" userId="544d2ce1-0a3b-4706-9dfd-c6d69d0e3c8e" providerId="ADAL" clId="{B8AD8C67-E472-43CF-A1E6-3F54F6F67B3F}" dt="2025-02-28T15:25:40.045" v="6247" actId="790"/>
          <ac:spMkLst>
            <pc:docMk/>
            <pc:sldMk cId="4288881113" sldId="1238"/>
            <ac:spMk id="4" creationId="{3036F5BB-7CF0-CD8A-F24F-533C489BD0B4}"/>
          </ac:spMkLst>
        </pc:spChg>
        <pc:spChg chg="mod">
          <ac:chgData name="Karl Michael Höferl" userId="544d2ce1-0a3b-4706-9dfd-c6d69d0e3c8e" providerId="ADAL" clId="{B8AD8C67-E472-43CF-A1E6-3F54F6F67B3F}" dt="2025-02-28T15:25:40.046" v="6248" actId="790"/>
          <ac:spMkLst>
            <pc:docMk/>
            <pc:sldMk cId="4288881113" sldId="1238"/>
            <ac:spMk id="5" creationId="{5A69C51E-C98A-B381-4E23-A8E1AC2C6C3B}"/>
          </ac:spMkLst>
        </pc:spChg>
        <pc:spChg chg="mod">
          <ac:chgData name="Karl Michael Höferl" userId="544d2ce1-0a3b-4706-9dfd-c6d69d0e3c8e" providerId="ADAL" clId="{B8AD8C67-E472-43CF-A1E6-3F54F6F67B3F}" dt="2025-02-28T15:25:40.047" v="6249" actId="790"/>
          <ac:spMkLst>
            <pc:docMk/>
            <pc:sldMk cId="4288881113" sldId="1238"/>
            <ac:spMk id="6" creationId="{ED63845A-83A6-84A7-0AB1-6505A3924D1D}"/>
          </ac:spMkLst>
        </pc:spChg>
        <pc:picChg chg="add mod">
          <ac:chgData name="Karl Michael Höferl" userId="544d2ce1-0a3b-4706-9dfd-c6d69d0e3c8e" providerId="ADAL" clId="{B8AD8C67-E472-43CF-A1E6-3F54F6F67B3F}" dt="2025-02-28T14:36:22.552" v="4449" actId="1076"/>
          <ac:picMkLst>
            <pc:docMk/>
            <pc:sldMk cId="4288881113" sldId="1238"/>
            <ac:picMk id="7" creationId="{3FCF2A45-12EF-2618-ED21-6100D8057F13}"/>
          </ac:picMkLst>
        </pc:picChg>
        <pc:picChg chg="add mod">
          <ac:chgData name="Karl Michael Höferl" userId="544d2ce1-0a3b-4706-9dfd-c6d69d0e3c8e" providerId="ADAL" clId="{B8AD8C67-E472-43CF-A1E6-3F54F6F67B3F}" dt="2025-02-28T14:36:24.938" v="4450" actId="1076"/>
          <ac:picMkLst>
            <pc:docMk/>
            <pc:sldMk cId="4288881113" sldId="1238"/>
            <ac:picMk id="9" creationId="{6E07CA02-3378-6FE3-12A0-3B953A90BCFB}"/>
          </ac:picMkLst>
        </pc:picChg>
        <pc:picChg chg="add mod">
          <ac:chgData name="Karl Michael Höferl" userId="544d2ce1-0a3b-4706-9dfd-c6d69d0e3c8e" providerId="ADAL" clId="{B8AD8C67-E472-43CF-A1E6-3F54F6F67B3F}" dt="2025-02-28T14:36:35.411" v="4462" actId="1038"/>
          <ac:picMkLst>
            <pc:docMk/>
            <pc:sldMk cId="4288881113" sldId="1238"/>
            <ac:picMk id="11" creationId="{EEDC4EC5-A2C0-9099-7961-0BA8C378CF7C}"/>
          </ac:picMkLst>
        </pc:picChg>
      </pc:sldChg>
      <pc:sldChg chg="addSp delSp modSp new mod modNotesTx">
        <pc:chgData name="Karl Michael Höferl" userId="544d2ce1-0a3b-4706-9dfd-c6d69d0e3c8e" providerId="ADAL" clId="{B8AD8C67-E472-43CF-A1E6-3F54F6F67B3F}" dt="2025-02-28T15:25:40.062" v="6266" actId="790"/>
        <pc:sldMkLst>
          <pc:docMk/>
          <pc:sldMk cId="3068458378" sldId="1239"/>
        </pc:sldMkLst>
        <pc:spChg chg="mod">
          <ac:chgData name="Karl Michael Höferl" userId="544d2ce1-0a3b-4706-9dfd-c6d69d0e3c8e" providerId="ADAL" clId="{B8AD8C67-E472-43CF-A1E6-3F54F6F67B3F}" dt="2025-02-28T15:25:40.060" v="6263" actId="790"/>
          <ac:spMkLst>
            <pc:docMk/>
            <pc:sldMk cId="3068458378" sldId="1239"/>
            <ac:spMk id="2" creationId="{06AC290D-346D-6FD6-201F-A56DD102CE02}"/>
          </ac:spMkLst>
        </pc:spChg>
        <pc:spChg chg="mod">
          <ac:chgData name="Karl Michael Höferl" userId="544d2ce1-0a3b-4706-9dfd-c6d69d0e3c8e" providerId="ADAL" clId="{B8AD8C67-E472-43CF-A1E6-3F54F6F67B3F}" dt="2025-02-28T15:25:40.061" v="6264" actId="790"/>
          <ac:spMkLst>
            <pc:docMk/>
            <pc:sldMk cId="3068458378" sldId="1239"/>
            <ac:spMk id="3" creationId="{1EDEB8EA-D85F-DEC7-D6C1-2E349F8BA08F}"/>
          </ac:spMkLst>
        </pc:spChg>
        <pc:spChg chg="mod">
          <ac:chgData name="Karl Michael Höferl" userId="544d2ce1-0a3b-4706-9dfd-c6d69d0e3c8e" providerId="ADAL" clId="{B8AD8C67-E472-43CF-A1E6-3F54F6F67B3F}" dt="2025-02-28T15:25:40.062" v="6265" actId="790"/>
          <ac:spMkLst>
            <pc:docMk/>
            <pc:sldMk cId="3068458378" sldId="1239"/>
            <ac:spMk id="5" creationId="{B0ADBF02-5BFA-42FA-59C9-E90FEC43F74B}"/>
          </ac:spMkLst>
        </pc:spChg>
        <pc:spChg chg="mod">
          <ac:chgData name="Karl Michael Höferl" userId="544d2ce1-0a3b-4706-9dfd-c6d69d0e3c8e" providerId="ADAL" clId="{B8AD8C67-E472-43CF-A1E6-3F54F6F67B3F}" dt="2025-02-28T15:25:40.062" v="6266" actId="790"/>
          <ac:spMkLst>
            <pc:docMk/>
            <pc:sldMk cId="3068458378" sldId="1239"/>
            <ac:spMk id="6" creationId="{81D14784-C216-D012-E86A-859D6ADF3048}"/>
          </ac:spMkLst>
        </pc:spChg>
        <pc:picChg chg="add mod">
          <ac:chgData name="Karl Michael Höferl" userId="544d2ce1-0a3b-4706-9dfd-c6d69d0e3c8e" providerId="ADAL" clId="{B8AD8C67-E472-43CF-A1E6-3F54F6F67B3F}" dt="2025-02-28T14:44:23.707" v="4528" actId="1076"/>
          <ac:picMkLst>
            <pc:docMk/>
            <pc:sldMk cId="3068458378" sldId="1239"/>
            <ac:picMk id="7" creationId="{F2C946A7-A51E-9E59-88A0-1AA8D5836EA2}"/>
          </ac:picMkLst>
        </pc:picChg>
        <pc:picChg chg="add mod">
          <ac:chgData name="Karl Michael Höferl" userId="544d2ce1-0a3b-4706-9dfd-c6d69d0e3c8e" providerId="ADAL" clId="{B8AD8C67-E472-43CF-A1E6-3F54F6F67B3F}" dt="2025-02-28T14:44:20.053" v="4527" actId="1076"/>
          <ac:picMkLst>
            <pc:docMk/>
            <pc:sldMk cId="3068458378" sldId="1239"/>
            <ac:picMk id="15362" creationId="{CFE6E308-82C8-EEFC-40B9-A2B14AD4A940}"/>
          </ac:picMkLst>
        </pc:picChg>
        <pc:picChg chg="add mod">
          <ac:chgData name="Karl Michael Höferl" userId="544d2ce1-0a3b-4706-9dfd-c6d69d0e3c8e" providerId="ADAL" clId="{B8AD8C67-E472-43CF-A1E6-3F54F6F67B3F}" dt="2025-02-28T14:48:14.952" v="4565" actId="1076"/>
          <ac:picMkLst>
            <pc:docMk/>
            <pc:sldMk cId="3068458378" sldId="1239"/>
            <ac:picMk id="15364" creationId="{C2B6446B-A9FA-A9D9-BD5C-D236949BACF3}"/>
          </ac:picMkLst>
        </pc:picChg>
      </pc:sldChg>
      <pc:sldChg chg="addSp modSp new mod">
        <pc:chgData name="Karl Michael Höferl" userId="544d2ce1-0a3b-4706-9dfd-c6d69d0e3c8e" providerId="ADAL" clId="{B8AD8C67-E472-43CF-A1E6-3F54F6F67B3F}" dt="2025-02-28T15:25:40.069" v="6271" actId="790"/>
        <pc:sldMkLst>
          <pc:docMk/>
          <pc:sldMk cId="3213212107" sldId="1240"/>
        </pc:sldMkLst>
        <pc:spChg chg="mod">
          <ac:chgData name="Karl Michael Höferl" userId="544d2ce1-0a3b-4706-9dfd-c6d69d0e3c8e" providerId="ADAL" clId="{B8AD8C67-E472-43CF-A1E6-3F54F6F67B3F}" dt="2025-02-28T15:25:40.063" v="6267" actId="790"/>
          <ac:spMkLst>
            <pc:docMk/>
            <pc:sldMk cId="3213212107" sldId="1240"/>
            <ac:spMk id="2" creationId="{B57ED6BC-2CEB-98AC-B2FE-23C3A51179DE}"/>
          </ac:spMkLst>
        </pc:spChg>
        <pc:spChg chg="mod">
          <ac:chgData name="Karl Michael Höferl" userId="544d2ce1-0a3b-4706-9dfd-c6d69d0e3c8e" providerId="ADAL" clId="{B8AD8C67-E472-43CF-A1E6-3F54F6F67B3F}" dt="2025-02-28T15:25:40.064" v="6268" actId="790"/>
          <ac:spMkLst>
            <pc:docMk/>
            <pc:sldMk cId="3213212107" sldId="1240"/>
            <ac:spMk id="3" creationId="{B5FB0F96-976C-059C-DD3F-B7C2D1382FDB}"/>
          </ac:spMkLst>
        </pc:spChg>
        <pc:spChg chg="mod">
          <ac:chgData name="Karl Michael Höferl" userId="544d2ce1-0a3b-4706-9dfd-c6d69d0e3c8e" providerId="ADAL" clId="{B8AD8C67-E472-43CF-A1E6-3F54F6F67B3F}" dt="2025-02-28T15:25:40.067" v="6269" actId="790"/>
          <ac:spMkLst>
            <pc:docMk/>
            <pc:sldMk cId="3213212107" sldId="1240"/>
            <ac:spMk id="4" creationId="{30BDBBA6-4C66-A703-8926-714C4C74285B}"/>
          </ac:spMkLst>
        </pc:spChg>
        <pc:spChg chg="mod">
          <ac:chgData name="Karl Michael Höferl" userId="544d2ce1-0a3b-4706-9dfd-c6d69d0e3c8e" providerId="ADAL" clId="{B8AD8C67-E472-43CF-A1E6-3F54F6F67B3F}" dt="2025-02-28T15:25:40.068" v="6270" actId="790"/>
          <ac:spMkLst>
            <pc:docMk/>
            <pc:sldMk cId="3213212107" sldId="1240"/>
            <ac:spMk id="5" creationId="{C182E9F1-D57A-2E54-F664-A43669A9CEB0}"/>
          </ac:spMkLst>
        </pc:spChg>
        <pc:spChg chg="mod">
          <ac:chgData name="Karl Michael Höferl" userId="544d2ce1-0a3b-4706-9dfd-c6d69d0e3c8e" providerId="ADAL" clId="{B8AD8C67-E472-43CF-A1E6-3F54F6F67B3F}" dt="2025-02-28T15:25:40.069" v="6271" actId="790"/>
          <ac:spMkLst>
            <pc:docMk/>
            <pc:sldMk cId="3213212107" sldId="1240"/>
            <ac:spMk id="6" creationId="{CFE0B9F9-1749-B32D-A868-2B9AC2849D2B}"/>
          </ac:spMkLst>
        </pc:spChg>
        <pc:picChg chg="add mod">
          <ac:chgData name="Karl Michael Höferl" userId="544d2ce1-0a3b-4706-9dfd-c6d69d0e3c8e" providerId="ADAL" clId="{B8AD8C67-E472-43CF-A1E6-3F54F6F67B3F}" dt="2025-02-28T14:52:13.528" v="4823" actId="1076"/>
          <ac:picMkLst>
            <pc:docMk/>
            <pc:sldMk cId="3213212107" sldId="1240"/>
            <ac:picMk id="17410" creationId="{7C1342D3-89AD-B7BD-874C-D48AF628F348}"/>
          </ac:picMkLst>
        </pc:picChg>
      </pc:sldChg>
      <pc:sldChg chg="addSp delSp modSp new mod modNotesTx">
        <pc:chgData name="Karl Michael Höferl" userId="544d2ce1-0a3b-4706-9dfd-c6d69d0e3c8e" providerId="ADAL" clId="{B8AD8C67-E472-43CF-A1E6-3F54F6F67B3F}" dt="2025-02-28T15:25:39.943" v="6150" actId="790"/>
        <pc:sldMkLst>
          <pc:docMk/>
          <pc:sldMk cId="3063445893" sldId="1241"/>
        </pc:sldMkLst>
      </pc:sldChg>
      <pc:sldChg chg="addSp modSp new mod">
        <pc:chgData name="Karl Michael Höferl" userId="544d2ce1-0a3b-4706-9dfd-c6d69d0e3c8e" providerId="ADAL" clId="{B8AD8C67-E472-43CF-A1E6-3F54F6F67B3F}" dt="2025-02-28T15:31:02.300" v="6332" actId="14100"/>
        <pc:sldMkLst>
          <pc:docMk/>
          <pc:sldMk cId="3514494648" sldId="1242"/>
        </pc:sldMkLst>
        <pc:spChg chg="mod">
          <ac:chgData name="Karl Michael Höferl" userId="544d2ce1-0a3b-4706-9dfd-c6d69d0e3c8e" providerId="ADAL" clId="{B8AD8C67-E472-43CF-A1E6-3F54F6F67B3F}" dt="2025-02-28T15:25:40.070" v="6272" actId="790"/>
          <ac:spMkLst>
            <pc:docMk/>
            <pc:sldMk cId="3514494648" sldId="1242"/>
            <ac:spMk id="2" creationId="{45FCBABE-99CD-696C-6D99-43BAB451916A}"/>
          </ac:spMkLst>
        </pc:spChg>
        <pc:spChg chg="mod">
          <ac:chgData name="Karl Michael Höferl" userId="544d2ce1-0a3b-4706-9dfd-c6d69d0e3c8e" providerId="ADAL" clId="{B8AD8C67-E472-43CF-A1E6-3F54F6F67B3F}" dt="2025-02-28T15:25:40.070" v="6273" actId="790"/>
          <ac:spMkLst>
            <pc:docMk/>
            <pc:sldMk cId="3514494648" sldId="1242"/>
            <ac:spMk id="3" creationId="{A0D7D4AC-B394-B38A-CC32-433A4FDC7FBF}"/>
          </ac:spMkLst>
        </pc:spChg>
        <pc:spChg chg="mod">
          <ac:chgData name="Karl Michael Höferl" userId="544d2ce1-0a3b-4706-9dfd-c6d69d0e3c8e" providerId="ADAL" clId="{B8AD8C67-E472-43CF-A1E6-3F54F6F67B3F}" dt="2025-02-28T15:25:40.072" v="6274" actId="790"/>
          <ac:spMkLst>
            <pc:docMk/>
            <pc:sldMk cId="3514494648" sldId="1242"/>
            <ac:spMk id="4" creationId="{56A7A347-9C7A-A628-E473-34A19F9729EE}"/>
          </ac:spMkLst>
        </pc:spChg>
        <pc:spChg chg="mod">
          <ac:chgData name="Karl Michael Höferl" userId="544d2ce1-0a3b-4706-9dfd-c6d69d0e3c8e" providerId="ADAL" clId="{B8AD8C67-E472-43CF-A1E6-3F54F6F67B3F}" dt="2025-02-28T15:30:43.602" v="6331" actId="20577"/>
          <ac:spMkLst>
            <pc:docMk/>
            <pc:sldMk cId="3514494648" sldId="1242"/>
            <ac:spMk id="5" creationId="{412ADF57-41E9-B77C-1740-791029F59A86}"/>
          </ac:spMkLst>
        </pc:spChg>
        <pc:spChg chg="mod">
          <ac:chgData name="Karl Michael Höferl" userId="544d2ce1-0a3b-4706-9dfd-c6d69d0e3c8e" providerId="ADAL" clId="{B8AD8C67-E472-43CF-A1E6-3F54F6F67B3F}" dt="2025-02-28T15:25:40.073" v="6276" actId="790"/>
          <ac:spMkLst>
            <pc:docMk/>
            <pc:sldMk cId="3514494648" sldId="1242"/>
            <ac:spMk id="6" creationId="{111E5443-9A28-21D2-8CA9-EABC78C7C229}"/>
          </ac:spMkLst>
        </pc:spChg>
        <pc:picChg chg="add mod modCrop">
          <ac:chgData name="Karl Michael Höferl" userId="544d2ce1-0a3b-4706-9dfd-c6d69d0e3c8e" providerId="ADAL" clId="{B8AD8C67-E472-43CF-A1E6-3F54F6F67B3F}" dt="2025-02-28T15:30:15.974" v="6330" actId="1076"/>
          <ac:picMkLst>
            <pc:docMk/>
            <pc:sldMk cId="3514494648" sldId="1242"/>
            <ac:picMk id="7" creationId="{881BF4BB-D728-9D2C-B236-8BEB4BACB84A}"/>
          </ac:picMkLst>
        </pc:picChg>
        <pc:picChg chg="add mod">
          <ac:chgData name="Karl Michael Höferl" userId="544d2ce1-0a3b-4706-9dfd-c6d69d0e3c8e" providerId="ADAL" clId="{B8AD8C67-E472-43CF-A1E6-3F54F6F67B3F}" dt="2025-02-28T15:31:02.300" v="6332" actId="14100"/>
          <ac:picMkLst>
            <pc:docMk/>
            <pc:sldMk cId="3514494648" sldId="1242"/>
            <ac:picMk id="19458" creationId="{7B926BDF-3B5D-0B3A-5B58-CA51A3443ADC}"/>
          </ac:picMkLst>
        </pc:picChg>
      </pc:sldChg>
      <pc:sldChg chg="modSp add mod">
        <pc:chgData name="Karl Michael Höferl" userId="544d2ce1-0a3b-4706-9dfd-c6d69d0e3c8e" providerId="ADAL" clId="{B8AD8C67-E472-43CF-A1E6-3F54F6F67B3F}" dt="2025-02-28T15:26:15.511" v="6319" actId="20577"/>
        <pc:sldMkLst>
          <pc:docMk/>
          <pc:sldMk cId="1821395125" sldId="1243"/>
        </pc:sldMkLst>
        <pc:spChg chg="mod">
          <ac:chgData name="Karl Michael Höferl" userId="544d2ce1-0a3b-4706-9dfd-c6d69d0e3c8e" providerId="ADAL" clId="{B8AD8C67-E472-43CF-A1E6-3F54F6F67B3F}" dt="2025-02-28T15:25:40.079" v="6283" actId="790"/>
          <ac:spMkLst>
            <pc:docMk/>
            <pc:sldMk cId="1821395125" sldId="1243"/>
            <ac:spMk id="2" creationId="{50293B15-9D9D-0937-CCBB-0CE09A199E8E}"/>
          </ac:spMkLst>
        </pc:spChg>
        <pc:spChg chg="mod">
          <ac:chgData name="Karl Michael Höferl" userId="544d2ce1-0a3b-4706-9dfd-c6d69d0e3c8e" providerId="ADAL" clId="{B8AD8C67-E472-43CF-A1E6-3F54F6F67B3F}" dt="2025-02-28T15:25:40.079" v="6284" actId="790"/>
          <ac:spMkLst>
            <pc:docMk/>
            <pc:sldMk cId="1821395125" sldId="1243"/>
            <ac:spMk id="6" creationId="{3AD40072-D38A-522C-29FD-931A508BA0BD}"/>
          </ac:spMkLst>
        </pc:spChg>
        <pc:spChg chg="mod">
          <ac:chgData name="Karl Michael Höferl" userId="544d2ce1-0a3b-4706-9dfd-c6d69d0e3c8e" providerId="ADAL" clId="{B8AD8C67-E472-43CF-A1E6-3F54F6F67B3F}" dt="2025-02-28T15:26:15.511" v="6319" actId="20577"/>
          <ac:spMkLst>
            <pc:docMk/>
            <pc:sldMk cId="1821395125" sldId="1243"/>
            <ac:spMk id="7" creationId="{B1031F72-6DD0-D923-C7AA-2DF5F8BB0ECE}"/>
          </ac:spMkLst>
        </pc:spChg>
      </pc:sldChg>
      <pc:sldChg chg="addSp delSp modSp add mod">
        <pc:chgData name="Karl Michael Höferl" userId="544d2ce1-0a3b-4706-9dfd-c6d69d0e3c8e" providerId="ADAL" clId="{B8AD8C67-E472-43CF-A1E6-3F54F6F67B3F}" dt="2025-02-28T15:25:40.084" v="6288" actId="790"/>
        <pc:sldMkLst>
          <pc:docMk/>
          <pc:sldMk cId="21426532" sldId="1244"/>
        </pc:sldMkLst>
        <pc:spChg chg="mod">
          <ac:chgData name="Karl Michael Höferl" userId="544d2ce1-0a3b-4706-9dfd-c6d69d0e3c8e" providerId="ADAL" clId="{B8AD8C67-E472-43CF-A1E6-3F54F6F67B3F}" dt="2025-02-28T15:25:40.081" v="6285" actId="790"/>
          <ac:spMkLst>
            <pc:docMk/>
            <pc:sldMk cId="21426532" sldId="1244"/>
            <ac:spMk id="2" creationId="{CF45111E-596B-29FD-4F84-8A0ED53981C4}"/>
          </ac:spMkLst>
        </pc:spChg>
        <pc:spChg chg="mod">
          <ac:chgData name="Karl Michael Höferl" userId="544d2ce1-0a3b-4706-9dfd-c6d69d0e3c8e" providerId="ADAL" clId="{B8AD8C67-E472-43CF-A1E6-3F54F6F67B3F}" dt="2025-02-28T15:25:40.082" v="6286" actId="790"/>
          <ac:spMkLst>
            <pc:docMk/>
            <pc:sldMk cId="21426532" sldId="1244"/>
            <ac:spMk id="3" creationId="{7F109426-B82E-A9D9-1158-3415351397BB}"/>
          </ac:spMkLst>
        </pc:spChg>
        <pc:spChg chg="mod">
          <ac:chgData name="Karl Michael Höferl" userId="544d2ce1-0a3b-4706-9dfd-c6d69d0e3c8e" providerId="ADAL" clId="{B8AD8C67-E472-43CF-A1E6-3F54F6F67B3F}" dt="2025-02-28T15:25:40.082" v="6287" actId="790"/>
          <ac:spMkLst>
            <pc:docMk/>
            <pc:sldMk cId="21426532" sldId="1244"/>
            <ac:spMk id="5" creationId="{DED274EB-81A5-ACB7-74B1-047159B829C5}"/>
          </ac:spMkLst>
        </pc:spChg>
        <pc:spChg chg="mod">
          <ac:chgData name="Karl Michael Höferl" userId="544d2ce1-0a3b-4706-9dfd-c6d69d0e3c8e" providerId="ADAL" clId="{B8AD8C67-E472-43CF-A1E6-3F54F6F67B3F}" dt="2025-02-28T15:25:40.084" v="6288" actId="790"/>
          <ac:spMkLst>
            <pc:docMk/>
            <pc:sldMk cId="21426532" sldId="1244"/>
            <ac:spMk id="6" creationId="{2EE397DA-3CBD-17F2-78BE-D977D2333F0E}"/>
          </ac:spMkLst>
        </pc:spChg>
        <pc:graphicFrameChg chg="add mod modGraphic">
          <ac:chgData name="Karl Michael Höferl" userId="544d2ce1-0a3b-4706-9dfd-c6d69d0e3c8e" providerId="ADAL" clId="{B8AD8C67-E472-43CF-A1E6-3F54F6F67B3F}" dt="2025-02-28T15:16:14.384" v="5381" actId="1035"/>
          <ac:graphicFrameMkLst>
            <pc:docMk/>
            <pc:sldMk cId="21426532" sldId="1244"/>
            <ac:graphicFrameMk id="11" creationId="{CA51E2C5-2D8A-F4EB-AF1B-00F31BF5402A}"/>
          </ac:graphicFrameMkLst>
        </pc:graphicFrameChg>
      </pc:sldChg>
      <pc:sldChg chg="add del">
        <pc:chgData name="Karl Michael Höferl" userId="544d2ce1-0a3b-4706-9dfd-c6d69d0e3c8e" providerId="ADAL" clId="{B8AD8C67-E472-43CF-A1E6-3F54F6F67B3F}" dt="2025-02-28T15:07:18.480" v="5054"/>
        <pc:sldMkLst>
          <pc:docMk/>
          <pc:sldMk cId="1474888022" sldId="1244"/>
        </pc:sldMkLst>
      </pc:sldChg>
      <pc:sldChg chg="new del">
        <pc:chgData name="Karl Michael Höferl" userId="544d2ce1-0a3b-4706-9dfd-c6d69d0e3c8e" providerId="ADAL" clId="{B8AD8C67-E472-43CF-A1E6-3F54F6F67B3F}" dt="2025-02-28T15:07:11.174" v="5052" actId="47"/>
        <pc:sldMkLst>
          <pc:docMk/>
          <pc:sldMk cId="3140121605" sldId="1244"/>
        </pc:sldMkLst>
      </pc:sldChg>
      <pc:sldChg chg="modSp new del mod">
        <pc:chgData name="Karl Michael Höferl" userId="544d2ce1-0a3b-4706-9dfd-c6d69d0e3c8e" providerId="ADAL" clId="{B8AD8C67-E472-43CF-A1E6-3F54F6F67B3F}" dt="2025-03-17T09:10:39.266" v="6406" actId="47"/>
        <pc:sldMkLst>
          <pc:docMk/>
          <pc:sldMk cId="2952567796" sldId="1245"/>
        </pc:sldMkLst>
      </pc:sldChg>
    </pc:docChg>
  </pc:docChgLst>
  <pc:docChgLst>
    <pc:chgData name="Karl Michael Höferl" userId="544d2ce1-0a3b-4706-9dfd-c6d69d0e3c8e" providerId="ADAL" clId="{2EB07E6D-12B6-4E0D-A2E5-7D8A0F5947F7}"/>
    <pc:docChg chg="undo custSel delSld modSld addSection delSection modSection">
      <pc:chgData name="Karl Michael Höferl" userId="544d2ce1-0a3b-4706-9dfd-c6d69d0e3c8e" providerId="ADAL" clId="{2EB07E6D-12B6-4E0D-A2E5-7D8A0F5947F7}" dt="2025-03-18T12:45:03.167" v="6" actId="729"/>
      <pc:docMkLst>
        <pc:docMk/>
      </pc:docMkLst>
      <pc:sldChg chg="mod modShow">
        <pc:chgData name="Karl Michael Höferl" userId="544d2ce1-0a3b-4706-9dfd-c6d69d0e3c8e" providerId="ADAL" clId="{2EB07E6D-12B6-4E0D-A2E5-7D8A0F5947F7}" dt="2025-03-18T12:45:03.167" v="6" actId="729"/>
        <pc:sldMkLst>
          <pc:docMk/>
          <pc:sldMk cId="2996422627" sldId="1088"/>
        </pc:sldMkLst>
      </pc:sldChg>
      <pc:sldChg chg="del">
        <pc:chgData name="Karl Michael Höferl" userId="544d2ce1-0a3b-4706-9dfd-c6d69d0e3c8e" providerId="ADAL" clId="{2EB07E6D-12B6-4E0D-A2E5-7D8A0F5947F7}" dt="2025-03-18T12:44:04.558" v="0" actId="18676"/>
        <pc:sldMkLst>
          <pc:docMk/>
          <pc:sldMk cId="1176394376" sldId="1190"/>
        </pc:sldMkLst>
      </pc:sldChg>
      <pc:sldChg chg="del">
        <pc:chgData name="Karl Michael Höferl" userId="544d2ce1-0a3b-4706-9dfd-c6d69d0e3c8e" providerId="ADAL" clId="{2EB07E6D-12B6-4E0D-A2E5-7D8A0F5947F7}" dt="2025-03-18T12:44:04.558" v="0" actId="18676"/>
        <pc:sldMkLst>
          <pc:docMk/>
          <pc:sldMk cId="1246725639" sldId="1192"/>
        </pc:sldMkLst>
      </pc:sldChg>
      <pc:sldChg chg="del">
        <pc:chgData name="Karl Michael Höferl" userId="544d2ce1-0a3b-4706-9dfd-c6d69d0e3c8e" providerId="ADAL" clId="{2EB07E6D-12B6-4E0D-A2E5-7D8A0F5947F7}" dt="2025-03-18T12:44:04.558" v="0" actId="18676"/>
        <pc:sldMkLst>
          <pc:docMk/>
          <pc:sldMk cId="920269352" sldId="1198"/>
        </pc:sldMkLst>
      </pc:sldChg>
      <pc:sldChg chg="del">
        <pc:chgData name="Karl Michael Höferl" userId="544d2ce1-0a3b-4706-9dfd-c6d69d0e3c8e" providerId="ADAL" clId="{2EB07E6D-12B6-4E0D-A2E5-7D8A0F5947F7}" dt="2025-03-18T12:44:04.558" v="0" actId="18676"/>
        <pc:sldMkLst>
          <pc:docMk/>
          <pc:sldMk cId="3582856453" sldId="1199"/>
        </pc:sldMkLst>
      </pc:sldChg>
      <pc:sldChg chg="del">
        <pc:chgData name="Karl Michael Höferl" userId="544d2ce1-0a3b-4706-9dfd-c6d69d0e3c8e" providerId="ADAL" clId="{2EB07E6D-12B6-4E0D-A2E5-7D8A0F5947F7}" dt="2025-03-18T12:44:04.558" v="0" actId="18676"/>
        <pc:sldMkLst>
          <pc:docMk/>
          <pc:sldMk cId="2730341006" sldId="1200"/>
        </pc:sldMkLst>
      </pc:sldChg>
      <pc:sldChg chg="del">
        <pc:chgData name="Karl Michael Höferl" userId="544d2ce1-0a3b-4706-9dfd-c6d69d0e3c8e" providerId="ADAL" clId="{2EB07E6D-12B6-4E0D-A2E5-7D8A0F5947F7}" dt="2025-03-18T12:44:04.558" v="0" actId="18676"/>
        <pc:sldMkLst>
          <pc:docMk/>
          <pc:sldMk cId="3040073847" sldId="1201"/>
        </pc:sldMkLst>
      </pc:sldChg>
      <pc:sldChg chg="del">
        <pc:chgData name="Karl Michael Höferl" userId="544d2ce1-0a3b-4706-9dfd-c6d69d0e3c8e" providerId="ADAL" clId="{2EB07E6D-12B6-4E0D-A2E5-7D8A0F5947F7}" dt="2025-03-18T12:44:04.558" v="0" actId="18676"/>
        <pc:sldMkLst>
          <pc:docMk/>
          <pc:sldMk cId="4254703886" sldId="1202"/>
        </pc:sldMkLst>
      </pc:sldChg>
      <pc:sldChg chg="del">
        <pc:chgData name="Karl Michael Höferl" userId="544d2ce1-0a3b-4706-9dfd-c6d69d0e3c8e" providerId="ADAL" clId="{2EB07E6D-12B6-4E0D-A2E5-7D8A0F5947F7}" dt="2025-03-18T12:44:04.558" v="0" actId="18676"/>
        <pc:sldMkLst>
          <pc:docMk/>
          <pc:sldMk cId="387150970" sldId="1203"/>
        </pc:sldMkLst>
      </pc:sldChg>
      <pc:sldChg chg="del">
        <pc:chgData name="Karl Michael Höferl" userId="544d2ce1-0a3b-4706-9dfd-c6d69d0e3c8e" providerId="ADAL" clId="{2EB07E6D-12B6-4E0D-A2E5-7D8A0F5947F7}" dt="2025-03-18T12:44:04.558" v="0" actId="18676"/>
        <pc:sldMkLst>
          <pc:docMk/>
          <pc:sldMk cId="1950839189" sldId="1204"/>
        </pc:sldMkLst>
      </pc:sldChg>
      <pc:sldChg chg="del">
        <pc:chgData name="Karl Michael Höferl" userId="544d2ce1-0a3b-4706-9dfd-c6d69d0e3c8e" providerId="ADAL" clId="{2EB07E6D-12B6-4E0D-A2E5-7D8A0F5947F7}" dt="2025-03-18T12:44:04.558" v="0" actId="18676"/>
        <pc:sldMkLst>
          <pc:docMk/>
          <pc:sldMk cId="2617213412" sldId="1206"/>
        </pc:sldMkLst>
      </pc:sldChg>
      <pc:sldChg chg="del">
        <pc:chgData name="Karl Michael Höferl" userId="544d2ce1-0a3b-4706-9dfd-c6d69d0e3c8e" providerId="ADAL" clId="{2EB07E6D-12B6-4E0D-A2E5-7D8A0F5947F7}" dt="2025-03-18T12:44:04.558" v="0" actId="18676"/>
        <pc:sldMkLst>
          <pc:docMk/>
          <pc:sldMk cId="2502735747" sldId="1207"/>
        </pc:sldMkLst>
      </pc:sldChg>
      <pc:sldChg chg="del">
        <pc:chgData name="Karl Michael Höferl" userId="544d2ce1-0a3b-4706-9dfd-c6d69d0e3c8e" providerId="ADAL" clId="{2EB07E6D-12B6-4E0D-A2E5-7D8A0F5947F7}" dt="2025-03-18T12:44:04.558" v="0" actId="18676"/>
        <pc:sldMkLst>
          <pc:docMk/>
          <pc:sldMk cId="233683849" sldId="1208"/>
        </pc:sldMkLst>
      </pc:sldChg>
      <pc:sldChg chg="del">
        <pc:chgData name="Karl Michael Höferl" userId="544d2ce1-0a3b-4706-9dfd-c6d69d0e3c8e" providerId="ADAL" clId="{2EB07E6D-12B6-4E0D-A2E5-7D8A0F5947F7}" dt="2025-03-18T12:44:04.558" v="0" actId="18676"/>
        <pc:sldMkLst>
          <pc:docMk/>
          <pc:sldMk cId="3908992373" sldId="1209"/>
        </pc:sldMkLst>
      </pc:sldChg>
      <pc:sldChg chg="del">
        <pc:chgData name="Karl Michael Höferl" userId="544d2ce1-0a3b-4706-9dfd-c6d69d0e3c8e" providerId="ADAL" clId="{2EB07E6D-12B6-4E0D-A2E5-7D8A0F5947F7}" dt="2025-03-18T12:44:04.558" v="0" actId="18676"/>
        <pc:sldMkLst>
          <pc:docMk/>
          <pc:sldMk cId="2691056587" sldId="1210"/>
        </pc:sldMkLst>
      </pc:sldChg>
      <pc:sldChg chg="del">
        <pc:chgData name="Karl Michael Höferl" userId="544d2ce1-0a3b-4706-9dfd-c6d69d0e3c8e" providerId="ADAL" clId="{2EB07E6D-12B6-4E0D-A2E5-7D8A0F5947F7}" dt="2025-03-18T12:44:04.558" v="0" actId="18676"/>
        <pc:sldMkLst>
          <pc:docMk/>
          <pc:sldMk cId="4047076998" sldId="1211"/>
        </pc:sldMkLst>
      </pc:sldChg>
      <pc:sldChg chg="del">
        <pc:chgData name="Karl Michael Höferl" userId="544d2ce1-0a3b-4706-9dfd-c6d69d0e3c8e" providerId="ADAL" clId="{2EB07E6D-12B6-4E0D-A2E5-7D8A0F5947F7}" dt="2025-03-18T12:44:04.558" v="0" actId="18676"/>
        <pc:sldMkLst>
          <pc:docMk/>
          <pc:sldMk cId="2167674180" sldId="1213"/>
        </pc:sldMkLst>
      </pc:sldChg>
      <pc:sldChg chg="del">
        <pc:chgData name="Karl Michael Höferl" userId="544d2ce1-0a3b-4706-9dfd-c6d69d0e3c8e" providerId="ADAL" clId="{2EB07E6D-12B6-4E0D-A2E5-7D8A0F5947F7}" dt="2025-03-18T12:44:04.558" v="0" actId="18676"/>
        <pc:sldMkLst>
          <pc:docMk/>
          <pc:sldMk cId="2364591589" sldId="1214"/>
        </pc:sldMkLst>
      </pc:sldChg>
      <pc:sldChg chg="del">
        <pc:chgData name="Karl Michael Höferl" userId="544d2ce1-0a3b-4706-9dfd-c6d69d0e3c8e" providerId="ADAL" clId="{2EB07E6D-12B6-4E0D-A2E5-7D8A0F5947F7}" dt="2025-03-18T12:44:04.558" v="0" actId="18676"/>
        <pc:sldMkLst>
          <pc:docMk/>
          <pc:sldMk cId="4212623480" sldId="1215"/>
        </pc:sldMkLst>
      </pc:sldChg>
      <pc:sldChg chg="del">
        <pc:chgData name="Karl Michael Höferl" userId="544d2ce1-0a3b-4706-9dfd-c6d69d0e3c8e" providerId="ADAL" clId="{2EB07E6D-12B6-4E0D-A2E5-7D8A0F5947F7}" dt="2025-03-18T12:44:04.558" v="0" actId="18676"/>
        <pc:sldMkLst>
          <pc:docMk/>
          <pc:sldMk cId="54557414" sldId="1217"/>
        </pc:sldMkLst>
      </pc:sldChg>
      <pc:sldChg chg="del">
        <pc:chgData name="Karl Michael Höferl" userId="544d2ce1-0a3b-4706-9dfd-c6d69d0e3c8e" providerId="ADAL" clId="{2EB07E6D-12B6-4E0D-A2E5-7D8A0F5947F7}" dt="2025-03-18T12:44:04.558" v="0" actId="18676"/>
        <pc:sldMkLst>
          <pc:docMk/>
          <pc:sldMk cId="3981626097" sldId="1218"/>
        </pc:sldMkLst>
      </pc:sldChg>
      <pc:sldChg chg="del">
        <pc:chgData name="Karl Michael Höferl" userId="544d2ce1-0a3b-4706-9dfd-c6d69d0e3c8e" providerId="ADAL" clId="{2EB07E6D-12B6-4E0D-A2E5-7D8A0F5947F7}" dt="2025-03-18T12:44:04.558" v="0" actId="18676"/>
        <pc:sldMkLst>
          <pc:docMk/>
          <pc:sldMk cId="432070436" sldId="1219"/>
        </pc:sldMkLst>
      </pc:sldChg>
      <pc:sldChg chg="del">
        <pc:chgData name="Karl Michael Höferl" userId="544d2ce1-0a3b-4706-9dfd-c6d69d0e3c8e" providerId="ADAL" clId="{2EB07E6D-12B6-4E0D-A2E5-7D8A0F5947F7}" dt="2025-03-18T12:44:04.558" v="0" actId="18676"/>
        <pc:sldMkLst>
          <pc:docMk/>
          <pc:sldMk cId="3853377850" sldId="1220"/>
        </pc:sldMkLst>
      </pc:sldChg>
      <pc:sldChg chg="del">
        <pc:chgData name="Karl Michael Höferl" userId="544d2ce1-0a3b-4706-9dfd-c6d69d0e3c8e" providerId="ADAL" clId="{2EB07E6D-12B6-4E0D-A2E5-7D8A0F5947F7}" dt="2025-03-18T12:44:15.137" v="3" actId="18676"/>
        <pc:sldMkLst>
          <pc:docMk/>
          <pc:sldMk cId="1588082293" sldId="1222"/>
        </pc:sldMkLst>
      </pc:sldChg>
      <pc:sldChg chg="del">
        <pc:chgData name="Karl Michael Höferl" userId="544d2ce1-0a3b-4706-9dfd-c6d69d0e3c8e" providerId="ADAL" clId="{2EB07E6D-12B6-4E0D-A2E5-7D8A0F5947F7}" dt="2025-03-18T12:44:04.558" v="0" actId="18676"/>
        <pc:sldMkLst>
          <pc:docMk/>
          <pc:sldMk cId="3504008091" sldId="1223"/>
        </pc:sldMkLst>
      </pc:sldChg>
      <pc:sldChg chg="del">
        <pc:chgData name="Karl Michael Höferl" userId="544d2ce1-0a3b-4706-9dfd-c6d69d0e3c8e" providerId="ADAL" clId="{2EB07E6D-12B6-4E0D-A2E5-7D8A0F5947F7}" dt="2025-03-18T12:44:04.558" v="0" actId="18676"/>
        <pc:sldMkLst>
          <pc:docMk/>
          <pc:sldMk cId="2153200893" sldId="1224"/>
        </pc:sldMkLst>
      </pc:sldChg>
      <pc:sldChg chg="del">
        <pc:chgData name="Karl Michael Höferl" userId="544d2ce1-0a3b-4706-9dfd-c6d69d0e3c8e" providerId="ADAL" clId="{2EB07E6D-12B6-4E0D-A2E5-7D8A0F5947F7}" dt="2025-03-18T12:44:15.137" v="3" actId="18676"/>
        <pc:sldMkLst>
          <pc:docMk/>
          <pc:sldMk cId="1697826005" sldId="1225"/>
        </pc:sldMkLst>
      </pc:sldChg>
      <pc:sldChg chg="del">
        <pc:chgData name="Karl Michael Höferl" userId="544d2ce1-0a3b-4706-9dfd-c6d69d0e3c8e" providerId="ADAL" clId="{2EB07E6D-12B6-4E0D-A2E5-7D8A0F5947F7}" dt="2025-03-18T12:44:15.137" v="3" actId="18676"/>
        <pc:sldMkLst>
          <pc:docMk/>
          <pc:sldMk cId="1076716520" sldId="1227"/>
        </pc:sldMkLst>
      </pc:sldChg>
      <pc:sldChg chg="del">
        <pc:chgData name="Karl Michael Höferl" userId="544d2ce1-0a3b-4706-9dfd-c6d69d0e3c8e" providerId="ADAL" clId="{2EB07E6D-12B6-4E0D-A2E5-7D8A0F5947F7}" dt="2025-03-18T12:44:15.137" v="3" actId="18676"/>
        <pc:sldMkLst>
          <pc:docMk/>
          <pc:sldMk cId="1824191310" sldId="1228"/>
        </pc:sldMkLst>
      </pc:sldChg>
      <pc:sldChg chg="del">
        <pc:chgData name="Karl Michael Höferl" userId="544d2ce1-0a3b-4706-9dfd-c6d69d0e3c8e" providerId="ADAL" clId="{2EB07E6D-12B6-4E0D-A2E5-7D8A0F5947F7}" dt="2025-03-18T12:44:15.137" v="3" actId="18676"/>
        <pc:sldMkLst>
          <pc:docMk/>
          <pc:sldMk cId="1824721470" sldId="1229"/>
        </pc:sldMkLst>
      </pc:sldChg>
      <pc:sldChg chg="del">
        <pc:chgData name="Karl Michael Höferl" userId="544d2ce1-0a3b-4706-9dfd-c6d69d0e3c8e" providerId="ADAL" clId="{2EB07E6D-12B6-4E0D-A2E5-7D8A0F5947F7}" dt="2025-03-18T12:44:15.137" v="3" actId="18676"/>
        <pc:sldMkLst>
          <pc:docMk/>
          <pc:sldMk cId="1653376321" sldId="1230"/>
        </pc:sldMkLst>
      </pc:sldChg>
      <pc:sldChg chg="del">
        <pc:chgData name="Karl Michael Höferl" userId="544d2ce1-0a3b-4706-9dfd-c6d69d0e3c8e" providerId="ADAL" clId="{2EB07E6D-12B6-4E0D-A2E5-7D8A0F5947F7}" dt="2025-03-18T12:44:15.137" v="3" actId="18676"/>
        <pc:sldMkLst>
          <pc:docMk/>
          <pc:sldMk cId="4267146659" sldId="1231"/>
        </pc:sldMkLst>
      </pc:sldChg>
      <pc:sldChg chg="del">
        <pc:chgData name="Karl Michael Höferl" userId="544d2ce1-0a3b-4706-9dfd-c6d69d0e3c8e" providerId="ADAL" clId="{2EB07E6D-12B6-4E0D-A2E5-7D8A0F5947F7}" dt="2025-03-18T12:44:15.137" v="3" actId="18676"/>
        <pc:sldMkLst>
          <pc:docMk/>
          <pc:sldMk cId="1834076008" sldId="1232"/>
        </pc:sldMkLst>
      </pc:sldChg>
      <pc:sldChg chg="del">
        <pc:chgData name="Karl Michael Höferl" userId="544d2ce1-0a3b-4706-9dfd-c6d69d0e3c8e" providerId="ADAL" clId="{2EB07E6D-12B6-4E0D-A2E5-7D8A0F5947F7}" dt="2025-03-18T12:44:15.137" v="3" actId="18676"/>
        <pc:sldMkLst>
          <pc:docMk/>
          <pc:sldMk cId="2388487323" sldId="1233"/>
        </pc:sldMkLst>
      </pc:sldChg>
      <pc:sldChg chg="del">
        <pc:chgData name="Karl Michael Höferl" userId="544d2ce1-0a3b-4706-9dfd-c6d69d0e3c8e" providerId="ADAL" clId="{2EB07E6D-12B6-4E0D-A2E5-7D8A0F5947F7}" dt="2025-03-18T12:44:18.206" v="4" actId="18676"/>
        <pc:sldMkLst>
          <pc:docMk/>
          <pc:sldMk cId="50856132" sldId="1234"/>
        </pc:sldMkLst>
      </pc:sldChg>
      <pc:sldChg chg="del">
        <pc:chgData name="Karl Michael Höferl" userId="544d2ce1-0a3b-4706-9dfd-c6d69d0e3c8e" providerId="ADAL" clId="{2EB07E6D-12B6-4E0D-A2E5-7D8A0F5947F7}" dt="2025-03-18T12:44:18.206" v="4" actId="18676"/>
        <pc:sldMkLst>
          <pc:docMk/>
          <pc:sldMk cId="3505443731" sldId="1235"/>
        </pc:sldMkLst>
      </pc:sldChg>
      <pc:sldChg chg="del">
        <pc:chgData name="Karl Michael Höferl" userId="544d2ce1-0a3b-4706-9dfd-c6d69d0e3c8e" providerId="ADAL" clId="{2EB07E6D-12B6-4E0D-A2E5-7D8A0F5947F7}" dt="2025-03-18T12:44:18.206" v="4" actId="18676"/>
        <pc:sldMkLst>
          <pc:docMk/>
          <pc:sldMk cId="3590804012" sldId="1236"/>
        </pc:sldMkLst>
      </pc:sldChg>
      <pc:sldChg chg="del">
        <pc:chgData name="Karl Michael Höferl" userId="544d2ce1-0a3b-4706-9dfd-c6d69d0e3c8e" providerId="ADAL" clId="{2EB07E6D-12B6-4E0D-A2E5-7D8A0F5947F7}" dt="2025-03-18T12:44:18.206" v="4" actId="18676"/>
        <pc:sldMkLst>
          <pc:docMk/>
          <pc:sldMk cId="4238301736" sldId="1237"/>
        </pc:sldMkLst>
      </pc:sldChg>
      <pc:sldChg chg="del">
        <pc:chgData name="Karl Michael Höferl" userId="544d2ce1-0a3b-4706-9dfd-c6d69d0e3c8e" providerId="ADAL" clId="{2EB07E6D-12B6-4E0D-A2E5-7D8A0F5947F7}" dt="2025-03-18T12:44:15.137" v="3" actId="18676"/>
        <pc:sldMkLst>
          <pc:docMk/>
          <pc:sldMk cId="4288881113" sldId="1238"/>
        </pc:sldMkLst>
      </pc:sldChg>
      <pc:sldChg chg="del">
        <pc:chgData name="Karl Michael Höferl" userId="544d2ce1-0a3b-4706-9dfd-c6d69d0e3c8e" providerId="ADAL" clId="{2EB07E6D-12B6-4E0D-A2E5-7D8A0F5947F7}" dt="2025-03-18T12:44:18.206" v="4" actId="18676"/>
        <pc:sldMkLst>
          <pc:docMk/>
          <pc:sldMk cId="3068458378" sldId="1239"/>
        </pc:sldMkLst>
      </pc:sldChg>
      <pc:sldChg chg="del">
        <pc:chgData name="Karl Michael Höferl" userId="544d2ce1-0a3b-4706-9dfd-c6d69d0e3c8e" providerId="ADAL" clId="{2EB07E6D-12B6-4E0D-A2E5-7D8A0F5947F7}" dt="2025-03-18T12:44:18.206" v="4" actId="18676"/>
        <pc:sldMkLst>
          <pc:docMk/>
          <pc:sldMk cId="3213212107" sldId="1240"/>
        </pc:sldMkLst>
      </pc:sldChg>
      <pc:sldChg chg="del">
        <pc:chgData name="Karl Michael Höferl" userId="544d2ce1-0a3b-4706-9dfd-c6d69d0e3c8e" providerId="ADAL" clId="{2EB07E6D-12B6-4E0D-A2E5-7D8A0F5947F7}" dt="2025-03-18T12:44:04.558" v="0" actId="18676"/>
        <pc:sldMkLst>
          <pc:docMk/>
          <pc:sldMk cId="3063445893" sldId="1241"/>
        </pc:sldMkLst>
      </pc:sldChg>
      <pc:sldChg chg="del">
        <pc:chgData name="Karl Michael Höferl" userId="544d2ce1-0a3b-4706-9dfd-c6d69d0e3c8e" providerId="ADAL" clId="{2EB07E6D-12B6-4E0D-A2E5-7D8A0F5947F7}" dt="2025-03-18T12:44:18.206" v="4" actId="18676"/>
        <pc:sldMkLst>
          <pc:docMk/>
          <pc:sldMk cId="3514494648" sldId="1242"/>
        </pc:sldMkLst>
      </pc:sldChg>
      <pc:sldChg chg="del">
        <pc:chgData name="Karl Michael Höferl" userId="544d2ce1-0a3b-4706-9dfd-c6d69d0e3c8e" providerId="ADAL" clId="{2EB07E6D-12B6-4E0D-A2E5-7D8A0F5947F7}" dt="2025-03-18T12:44:21.943" v="5" actId="18676"/>
        <pc:sldMkLst>
          <pc:docMk/>
          <pc:sldMk cId="1821395125" sldId="1243"/>
        </pc:sldMkLst>
      </pc:sldChg>
      <pc:sldChg chg="del">
        <pc:chgData name="Karl Michael Höferl" userId="544d2ce1-0a3b-4706-9dfd-c6d69d0e3c8e" providerId="ADAL" clId="{2EB07E6D-12B6-4E0D-A2E5-7D8A0F5947F7}" dt="2025-03-18T12:44:21.943" v="5" actId="18676"/>
        <pc:sldMkLst>
          <pc:docMk/>
          <pc:sldMk cId="21426532" sldId="124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14.609"/>
    </inkml:context>
    <inkml:brush xml:id="br0">
      <inkml:brushProperty name="width" value="0.05" units="cm"/>
      <inkml:brushProperty name="height" value="0.05" units="cm"/>
      <inkml:brushProperty name="color" value="#E71224"/>
    </inkml:brush>
  </inkml:definitions>
  <inkml:trace contextRef="#ctx0" brushRef="#br0">724 116 24575,'-1'9'0,"-2"2"0,0-2 0,-1 0 0,0 1 0,0-1 0,0 0 0,-1 1 0,0-2 0,-9 12 0,-11 22 0,-132 353 0,10-22 0,34-167 0,66-126 0,-45 106 0,56-112 0,27-57 0,-1 2 0,1-1 0,2 1 0,1 1 0,-1-1 0,-4 31 0,10-47 0,1 0 0,0-1 0,1 1 0,-1-2 0,0 2 0,0 0 0,2-1 0,-2 0 0,1 0 0,-1 1 0,1-2 0,1 2 0,-1 0 0,0-2 0,1 2 0,-1-2 0,0 0 0,1 2 0,-1-2 0,2 1 0,-2-1 0,0 2 0,2-2 0,-2 0 0,2 1 0,-2-2 0,2 1 0,0 0 0,-2 1 0,2-2 0,-1 1 0,0-1 0,0 0 0,1 1 0,0-1 0,-1 0 0,4 0 0,14 2 0,0-2 0,0 0 0,33-6 0,-24 2 0,1286-17 0,-850 24 0,-271 5 0,74-2 0,254-23 0,201-12 0,-443 10 0,535 36 0,-793-15 0,2-1 0,0 3 0,-1 0 0,0 1 0,1 2 0,-3 0 0,2 1 0,30 17 0,-32-14 0,2-1 0,0 0 0,1-1 0,0-1 0,0-1 0,41 5 0,155 6 0,-172-15 0,1035-31 0,-970 19 0,0 5 0,1 4 0,215 29 0,-205-14 0,0-6 0,201-10 0,-123-3 0,180-11 0,-139 3 0,192-11 0,153-2 0,-168 13 0,124-1 0,-536 14 0,1 0 0,-1 2 0,0-2 0,0 2 0,1 0 0,-1 1 0,-1-2 0,1 2 0,12 8 0,36 15 0,-15-15 0,2-3 0,0-1 0,-1-1 0,62 0 0,175-13 0,-266 5 0,453-32 0,327-6 0,143 39 0,-887-3 0,-1-1 0,62-14 0,-62 8 0,1 2 0,62 0 0,25 11 0,121-4 0,-256-1 0,1 2 0,0 0 0,0 0 0,-1 0 0,0-1 0,1 1 0,-1-1 0,0 1 0,1-2 0,-1 2 0,0-1 0,1 1 0,-1-1 0,0-1 0,1 1 0,-1 0 0,0 1 0,-1-2 0,2 1 0,-1 0 0,-1-1 0,1 1 0,1 0 0,-2-1 0,1 1 0,-1 0 0,0-2 0,1 2 0,-1-1 0,0 1 0,0 0 0,0-1 0,0 0 0,0 0 0,0 1 0,0 0 0,0-1 0,0 1 0,0-2 0,-1 2 0,1 0 0,0-1 0,-3-2 0,-2-13 0,0 0 0,-2-1 0,-12-19 0,3 1 0,-4-15 0,-40-75 0,34 74 0,-22-62 0,41 93 0,-1 0 0,-1-1 0,-1 2 0,0 0 0,-2 2 0,0-1 0,-2 0 0,1 1 0,-2 2 0,-1-2 0,0 2 0,0 2 0,-1-1 0,-32-20 0,35 29 0,1-2 0,0-2 0,1 1 0,0 0 0,0-2 0,1 0 0,-16-19 0,2-6 0,-30-51 0,-6-12 0,29 47 0,1-2 0,-30-78 0,-2-6 0,27 57-38,31 64-95,-2-1 0,1 2 1,-2 0-1,0 0 0,-2 0 1,0 2-1,0-1 0,-2 2 1,-18-22-1,18 27-6693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23.126"/>
    </inkml:context>
    <inkml:brush xml:id="br0">
      <inkml:brushProperty name="width" value="0.05" units="cm"/>
      <inkml:brushProperty name="height" value="0.05" units="cm"/>
      <inkml:brushProperty name="color" value="#00A0D7"/>
    </inkml:brush>
  </inkml:definitions>
  <inkml:trace contextRef="#ctx0" brushRef="#br0">813 0 24575,'-3'17'0,"-1"1"0,0-1 0,-1 0 0,0-1 0,-2 0 0,0 0 0,-1 0 0,0 0 0,-13 16 0,-4 12 0,-369 698 0,246-438 0,14 8 0,104-216 0,28-87 0,-1 0 0,2 1 0,-1 0 0,1 0 0,1-1 0,0 0 0,0 1 0,3 11 0,-3-20 0,1 2 0,-1-2 0,1 1 0,1 0 0,-2 0 0,1-1 0,0 0 0,1 1 0,-1-1 0,0 0 0,1 1 0,-1-1 0,0 0 0,1 1 0,-1-2 0,2 1 0,-2 0 0,0-1 0,2 2 0,-2-2 0,1 1 0,0-1 0,2 1 0,51 2 0,-40-3 0,163-4 0,349-57 0,-120 6 0,-302 47 0,200 9 0,439 25 0,-661-22 0,1 4 0,-1 4 0,-1 4 0,84 26 0,-20-12 6,1-8 0,261 9 0,-112-12-1389,-239-14-5443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27.214"/>
    </inkml:context>
    <inkml:brush xml:id="br0">
      <inkml:brushProperty name="width" value="0.05" units="cm"/>
      <inkml:brushProperty name="height" value="0.05" units="cm"/>
      <inkml:brushProperty name="color" value="#00A0D7"/>
    </inkml:brush>
  </inkml:definitions>
  <inkml:trace contextRef="#ctx0" brushRef="#br0">0 2104 24575,'815'-29'0,"-521"13"0,182 25 0,-130 3 0,-224-13 0,-16-2 0,-2 6 0,161 22 0,-182-13 0,-1-3 0,102-2 0,170-20 0,-80 1 0,433-15 0,-656 20 0,-2-1 0,64-20 0,43-8 0,727-37 0,12 72 0,-406 5 0,338 21 0,-651-22 0,374-11 0,-530 8 0,2-2 0,-2 0 0,0-1 0,0-1 0,0-1 0,-2-1 0,2 0 0,-1-2 0,0 0 0,-2-2 0,2 1 0,-2-2 0,-1-1 0,24-18 0,-28 19 0,1 2 0,1 1 0,-1-2 0,2 4 0,-2-2 0,2 1 0,-1 2 0,2-1 0,-1 2 0,24-4 0,15 0 0,92-2 0,-109 8 0,1174-23 0,-893 4 0,-304 22 0,0 2 0,1-1 0,0 2 0,-2 0 0,2 0 0,-2 2 0,0-1 0,14 10 0,-8-6 0,1-1 0,38 12 0,229 20 0,-112-21 0,-99-13 0,108-2 0,-104-5 0,97 12 0,-98-5 0,111-4 0,49 3 0,-238-4 0,2-1 0,0 0 0,-2 2 0,2-2 0,-1 0 0,1 0 0,0 0 0,-2-2 0,2 2 0,-1 0 0,1-1 0,-2 1 0,2-1 0,0 1 0,-2-2 0,2 1 0,-2 0 0,2-1 0,-2 1 0,2 0 0,-2-1 0,0 1 0,2 0 0,0-3 0,-2 1 0,0 0 0,1-1 0,-1 2 0,-1-1 0,1-1 0,-1 1 0,2-1 0,-2 2 0,0-1 0,0-1 0,0 1 0,-2-1 0,2 2 0,0-1 0,-2-5 0,-5-16 0,-2 1 0,-1 1 0,-20-37 0,22 44 0,-28-55 0,-144-288 0,172 344 0,-2 0 0,1 1 0,0 0 0,-2 1 0,-1 0 0,1 0 0,-1 1 0,-17-12 0,13 11 0,1 0 0,2-1 0,0-2 0,-1 2 0,-15-24 0,-47-105 0,53 98 0,1 0 0,-5 2 0,-40-53 0,50 72 0,2 1 0,1-1 0,0-1 0,2-1 0,-10-26 0,-17-33 0,30 68 0,-2-1 0,-1 1 0,-24-26 0,23 28 0,1-1 0,0-1 0,0 0 0,-11-20 0,8 5-113,-5-7-513,-21-60 0,36 81-6200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29.172"/>
    </inkml:context>
    <inkml:brush xml:id="br0">
      <inkml:brushProperty name="width" value="0.05" units="cm"/>
      <inkml:brushProperty name="height" value="0.05" units="cm"/>
      <inkml:brushProperty name="color" value="#00A0D7"/>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35.320"/>
    </inkml:context>
    <inkml:brush xml:id="br0">
      <inkml:brushProperty name="width" value="0.05" units="cm"/>
      <inkml:brushProperty name="height" value="0.05" units="cm"/>
      <inkml:brushProperty name="color" value="#00A0D7"/>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dirty="0"/>
          </a:p>
        </p:txBody>
      </p:sp>
    </p:spTree>
    <p:extLst>
      <p:ext uri="{BB962C8B-B14F-4D97-AF65-F5344CB8AC3E}">
        <p14:creationId xmlns:p14="http://schemas.microsoft.com/office/powerpoint/2010/main" val="230158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b="0" dirty="0"/>
              <a:t>The Five Stages:</a:t>
            </a:r>
          </a:p>
          <a:p>
            <a:pPr>
              <a:buFont typeface="+mj-lt"/>
              <a:buAutoNum type="arabicPeriod"/>
            </a:pPr>
            <a:r>
              <a:rPr lang="en-US" b="0" dirty="0"/>
              <a:t>Traditional Society:</a:t>
            </a:r>
          </a:p>
          <a:p>
            <a:pPr marL="742950" lvl="1" indent="-285750">
              <a:buFont typeface="+mj-lt"/>
              <a:buAutoNum type="arabicPeriod"/>
            </a:pPr>
            <a:r>
              <a:rPr lang="en-US" b="0" dirty="0"/>
              <a:t>Characterized by subsistence agriculture &amp; limited technology.</a:t>
            </a:r>
          </a:p>
          <a:p>
            <a:pPr marL="742950" lvl="1" indent="-285750">
              <a:buFont typeface="+mj-lt"/>
              <a:buAutoNum type="arabicPeriod"/>
            </a:pPr>
            <a:r>
              <a:rPr lang="en-US" b="0" dirty="0"/>
              <a:t>Social structures are rigid, with little emphasis on economic growth.</a:t>
            </a:r>
          </a:p>
          <a:p>
            <a:pPr>
              <a:buFont typeface="+mj-lt"/>
              <a:buAutoNum type="arabicPeriod"/>
            </a:pPr>
            <a:r>
              <a:rPr lang="en-US" b="0" dirty="0"/>
              <a:t>Pre-Conditions for Take-Off:</a:t>
            </a:r>
          </a:p>
          <a:p>
            <a:pPr marL="742950" lvl="1" indent="-285750">
              <a:buFont typeface="+mj-lt"/>
              <a:buAutoNum type="arabicPeriod"/>
            </a:pPr>
            <a:r>
              <a:rPr lang="en-US" b="0" dirty="0"/>
              <a:t>Emergence of new industries &amp; infrastructure development (e.g., transportation, communication).</a:t>
            </a:r>
          </a:p>
          <a:p>
            <a:pPr marL="742950" lvl="1" indent="-285750">
              <a:buFont typeface="+mj-lt"/>
              <a:buAutoNum type="arabicPeriod"/>
            </a:pPr>
            <a:r>
              <a:rPr lang="en-US" b="0" dirty="0"/>
              <a:t>Increase in investment, particularly in technology &amp; education.</a:t>
            </a:r>
          </a:p>
          <a:p>
            <a:pPr marL="742950" lvl="1" indent="-285750">
              <a:buFont typeface="+mj-lt"/>
              <a:buAutoNum type="arabicPeriod"/>
            </a:pPr>
            <a:r>
              <a:rPr lang="en-US" b="0" dirty="0"/>
              <a:t>Shift from agriculture to manufacturing begins.</a:t>
            </a:r>
          </a:p>
          <a:p>
            <a:pPr>
              <a:buFont typeface="+mj-lt"/>
              <a:buAutoNum type="arabicPeriod"/>
            </a:pPr>
            <a:r>
              <a:rPr lang="en-US" b="0" dirty="0"/>
              <a:t>Take-Off:</a:t>
            </a:r>
          </a:p>
          <a:p>
            <a:pPr marL="742950" lvl="1" indent="-285750">
              <a:buFont typeface="+mj-lt"/>
              <a:buAutoNum type="arabicPeriod"/>
            </a:pPr>
            <a:r>
              <a:rPr lang="en-US" b="0" dirty="0"/>
              <a:t>Rapid industrialization, with significant technological advancements.</a:t>
            </a:r>
          </a:p>
          <a:p>
            <a:pPr marL="742950" lvl="1" indent="-285750">
              <a:buFont typeface="+mj-lt"/>
              <a:buAutoNum type="arabicPeriod"/>
            </a:pPr>
            <a:r>
              <a:rPr lang="en-US" b="0" dirty="0"/>
              <a:t>Growth in productivity &amp; urbanization.</a:t>
            </a:r>
          </a:p>
          <a:p>
            <a:pPr marL="742950" lvl="1" indent="-285750">
              <a:buFont typeface="+mj-lt"/>
              <a:buAutoNum type="arabicPeriod"/>
            </a:pPr>
            <a:r>
              <a:rPr lang="en-US" b="0" dirty="0"/>
              <a:t>Emergence of key industries that drive economic growth (e.g., textiles, railways).</a:t>
            </a:r>
          </a:p>
          <a:p>
            <a:pPr>
              <a:buFont typeface="+mj-lt"/>
              <a:buAutoNum type="arabicPeriod"/>
            </a:pPr>
            <a:r>
              <a:rPr lang="en-US" b="0" dirty="0"/>
              <a:t>Drive to Maturity:</a:t>
            </a:r>
          </a:p>
          <a:p>
            <a:pPr marL="742950" lvl="1" indent="-285750">
              <a:buFont typeface="+mj-lt"/>
              <a:buAutoNum type="arabicPeriod"/>
            </a:pPr>
            <a:r>
              <a:rPr lang="en-US" b="0" dirty="0"/>
              <a:t>Diversification of the economy, with more complex industries (e.g., heavy industry, chemicals).</a:t>
            </a:r>
          </a:p>
          <a:p>
            <a:pPr marL="742950" lvl="1" indent="-285750">
              <a:buFont typeface="+mj-lt"/>
              <a:buAutoNum type="arabicPeriod"/>
            </a:pPr>
            <a:r>
              <a:rPr lang="en-US" b="0" dirty="0"/>
              <a:t>Investment in social infrastructure (education, healthcare) &amp; technological innovation.</a:t>
            </a:r>
          </a:p>
          <a:p>
            <a:pPr marL="742950" lvl="1" indent="-285750">
              <a:buFont typeface="+mj-lt"/>
              <a:buAutoNum type="arabicPeriod"/>
            </a:pPr>
            <a:r>
              <a:rPr lang="en-US" b="0" dirty="0"/>
              <a:t>Increase in national income &amp; a higher st&amp;ard of living.</a:t>
            </a:r>
          </a:p>
          <a:p>
            <a:pPr>
              <a:buFont typeface="+mj-lt"/>
              <a:buAutoNum type="arabicPeriod"/>
            </a:pPr>
            <a:r>
              <a:rPr lang="en-US" b="0" dirty="0"/>
              <a:t>Age of High Mass Consumption:</a:t>
            </a:r>
          </a:p>
          <a:p>
            <a:pPr marL="742950" lvl="1" indent="-285750">
              <a:buFont typeface="+mj-lt"/>
              <a:buAutoNum type="arabicPeriod"/>
            </a:pPr>
            <a:r>
              <a:rPr lang="en-US" b="0" dirty="0"/>
              <a:t>Shift towards a consumer-oriented economy, with focus on services &amp; high-quality goods.</a:t>
            </a:r>
          </a:p>
          <a:p>
            <a:pPr marL="742950" lvl="1" indent="-285750">
              <a:buFont typeface="+mj-lt"/>
              <a:buAutoNum type="arabicPeriod"/>
            </a:pPr>
            <a:r>
              <a:rPr lang="en-US" b="0" dirty="0"/>
              <a:t>Increased income leads to widespread access to goods &amp; services.</a:t>
            </a:r>
          </a:p>
          <a:p>
            <a:pPr marL="742950" lvl="1" indent="-285750">
              <a:buFont typeface="+mj-lt"/>
              <a:buAutoNum type="arabicPeriod"/>
            </a:pPr>
            <a:r>
              <a:rPr lang="en-US" b="0" dirty="0"/>
              <a:t>Welfare state &amp; social programs become prominent.</a:t>
            </a:r>
          </a:p>
          <a:p>
            <a:endParaRPr lang="en-GB" b="0"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14</a:t>
            </a:fld>
            <a:endParaRPr lang="de-DE" dirty="0"/>
          </a:p>
        </p:txBody>
      </p:sp>
    </p:spTree>
    <p:extLst>
      <p:ext uri="{BB962C8B-B14F-4D97-AF65-F5344CB8AC3E}">
        <p14:creationId xmlns:p14="http://schemas.microsoft.com/office/powerpoint/2010/main" val="135323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MacArthur: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Eliminate waste and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Circulate products and materials (at their highest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Regenerate Nature</a:t>
            </a:r>
          </a:p>
          <a:p>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30</a:t>
            </a:fld>
            <a:endParaRPr lang="en-US" dirty="0"/>
          </a:p>
        </p:txBody>
      </p:sp>
    </p:spTree>
    <p:extLst>
      <p:ext uri="{BB962C8B-B14F-4D97-AF65-F5344CB8AC3E}">
        <p14:creationId xmlns:p14="http://schemas.microsoft.com/office/powerpoint/2010/main" val="3496803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2022 ~ 100 Mio $ profit</a:t>
            </a:r>
          </a:p>
          <a:p>
            <a:endParaRPr lang="en-GB" dirty="0"/>
          </a:p>
          <a:p>
            <a:r>
              <a:rPr lang="en-GB" dirty="0"/>
              <a:t>Columbia sportswear: 223 in 2024</a:t>
            </a:r>
          </a:p>
        </p:txBody>
      </p:sp>
      <p:sp>
        <p:nvSpPr>
          <p:cNvPr id="4" name="Foliennummernplatzhalter 3"/>
          <p:cNvSpPr>
            <a:spLocks noGrp="1"/>
          </p:cNvSpPr>
          <p:nvPr>
            <p:ph type="sldNum" sz="quarter" idx="5"/>
          </p:nvPr>
        </p:nvSpPr>
        <p:spPr/>
        <p:txBody>
          <a:bodyPr/>
          <a:lstStyle/>
          <a:p>
            <a:fld id="{160CD836-151D-406C-BB8C-1AD153EDB684}" type="slidenum">
              <a:rPr lang="de-DE" smtClean="0"/>
              <a:pPr/>
              <a:t>39</a:t>
            </a:fld>
            <a:endParaRPr lang="de-DE" dirty="0"/>
          </a:p>
        </p:txBody>
      </p:sp>
    </p:spTree>
    <p:extLst>
      <p:ext uri="{BB962C8B-B14F-4D97-AF65-F5344CB8AC3E}">
        <p14:creationId xmlns:p14="http://schemas.microsoft.com/office/powerpoint/2010/main" val="1810942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52</a:t>
            </a:fld>
            <a:endParaRPr lang="de-DE" dirty="0"/>
          </a:p>
        </p:txBody>
      </p:sp>
    </p:spTree>
    <p:extLst>
      <p:ext uri="{BB962C8B-B14F-4D97-AF65-F5344CB8AC3E}">
        <p14:creationId xmlns:p14="http://schemas.microsoft.com/office/powerpoint/2010/main" val="3068901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SEM</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SEM</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SEM</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SEM</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4" y="1628999"/>
            <a:ext cx="10800675"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SEM</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he_Drive_(Thomson)"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customXml" Target="../ink/ink5.xml"/><Relationship Id="rId2" Type="http://schemas.openxmlformats.org/officeDocument/2006/relationships/hyperlink" Target="https://upload.wikimedia.org/wikipedia/commons/8/88/Maslow%27s_Hierarchy_of_Needs.jpg#/media/Datei:Maslow_Bed&#252;rfnispyramide.svg" TargetMode="Externa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scientificamerican.com/article/trumps-dei-purge-is-hitting-nasa-hard/" TargetMode="Externa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hyperlink" Target="https://truthsocial.com/@realDonaldTrump/posts/114070315739588346"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sketchbubble.com/en/presentation-rostow-model.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weforum.org/stories/2023/03/8-ways-the-circular-economy-outperforms-traditional-business-models/" TargetMode="External"/><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overshoot.footprintnetwork.org/newsroom/country-overshoot-day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stockholmresilience.org/research/planetary-boundaries.htm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science.nasa.gov/climate-change/evidence/"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Sustainable_Development_Goals#/media/File:SDG_wedding_cake.sv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hyperlink" Target="https://emf.thirdlight.com/file/24/xTyQj3oxiYNMO1xTFs9xT5LF3C/Towards%20the%20circular%20economy%20Vol%201%3A%20an%20economic%20and%20business%20rationale%20for%20an%20accelerated%20transition.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keith.seas.harvard.edu/files/tkg/files/sap_5.2_best_practice_approaches_for_characterizi.pdf"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youtube.com/watch?v=mM2tE9fF4EA"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GlzdVVthPUY"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clearestate.com/blog/patagonia-trust-analysis-values-driven-or-money-driven"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2nKwNcf0KTU"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meinbezirk.at/c-wirtschaft/kaufhaus-oesterreich-hat-seine-pforten-geoeffnet_a4372868#gallery=default&amp;pid=25040948" TargetMode="Externa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hyperlink" Target="https://www.oe24.at/oesterreich/politik/kurz-co-schenkten-putin-ski/336172510"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www.zdf.de/nachrichten/politik/deutschland/heil-tesla-aktion-staatsschutz-ermittlungen-100.html"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stockholmresilience.org/research/planetary-boundaries.html"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reports.weforum.org/docs/WEF_Global_Risks_Report_2025.pdf"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deloitte.com/uk/en/Industries/consumer/perspectives/the-sustainable-consumer.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refubium.fu-berlin.de/bitstream/handle/fub188/19863/rep_00-07.pdf?sequence=1"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6816000" y="2709000"/>
            <a:ext cx="4679326" cy="1440000"/>
          </a:xfrm>
        </p:spPr>
        <p:txBody>
          <a:bodyPr/>
          <a:lstStyle/>
          <a:p>
            <a:r>
              <a:rPr lang="en-GB" dirty="0"/>
              <a:t>Intro</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a:xfrm>
            <a:off x="6096000" y="4293000"/>
            <a:ext cx="5399326" cy="720000"/>
          </a:xfrm>
        </p:spPr>
        <p:txBody>
          <a:bodyPr/>
          <a:lstStyle/>
          <a:p>
            <a:r>
              <a:rPr lang="en-GB" dirty="0"/>
              <a:t>IL “Sustainability &amp; Environmental Management”</a:t>
            </a:r>
            <a:br>
              <a:rPr lang="en-GB" dirty="0"/>
            </a:br>
            <a:r>
              <a:rPr lang="en-GB" dirty="0"/>
              <a:t>SS 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hlinkClick r:id="rId3"/>
            <a:extLst>
              <a:ext uri="{FF2B5EF4-FFF2-40B4-BE49-F238E27FC236}">
                <a16:creationId xmlns:a16="http://schemas.microsoft.com/office/drawing/2014/main" id="{A4745F24-D207-A9C3-7B8F-2B847985E1BF}"/>
              </a:ext>
            </a:extLst>
          </p:cNvPr>
          <p:cNvPicPr>
            <a:picLocks noChangeAspect="1"/>
          </p:cNvPicPr>
          <p:nvPr/>
        </p:nvPicPr>
        <p:blipFill rotWithShape="1">
          <a:blip r:embed="rId4">
            <a:extLst>
              <a:ext uri="{28A0092B-C50C-407E-A947-70E740481C1C}">
                <a14:useLocalDpi xmlns:a14="http://schemas.microsoft.com/office/drawing/2010/main" val="0"/>
              </a:ext>
            </a:extLst>
          </a:blip>
          <a:srcRect l="14529" r="14723"/>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lumMod val="50000"/>
                  </a:schemeClr>
                </a:solidFill>
              </a:rPr>
              <a:t>(Thomson, 1916, PD)</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5"/>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BD05789-551F-FFB7-41EB-251467187C31}"/>
              </a:ext>
            </a:extLst>
          </p:cNvPr>
          <p:cNvSpPr>
            <a:spLocks noGrp="1"/>
          </p:cNvSpPr>
          <p:nvPr>
            <p:ph type="sldNum" sz="quarter" idx="12"/>
          </p:nvPr>
        </p:nvSpPr>
        <p:spPr/>
        <p:txBody>
          <a:bodyPr/>
          <a:lstStyle/>
          <a:p>
            <a:fld id="{9C057DB4-583E-41A7-BD94-987342018C17}" type="slidenum">
              <a:rPr lang="en-GB" smtClean="0"/>
              <a:pPr/>
              <a:t>10</a:t>
            </a:fld>
            <a:endParaRPr lang="en-GB" dirty="0"/>
          </a:p>
        </p:txBody>
      </p:sp>
      <p:sp>
        <p:nvSpPr>
          <p:cNvPr id="2" name="Titel 1">
            <a:extLst>
              <a:ext uri="{FF2B5EF4-FFF2-40B4-BE49-F238E27FC236}">
                <a16:creationId xmlns:a16="http://schemas.microsoft.com/office/drawing/2014/main" id="{6C59A0E3-4F2D-1CA9-CE69-5BCB73BFB625}"/>
              </a:ext>
            </a:extLst>
          </p:cNvPr>
          <p:cNvSpPr>
            <a:spLocks noGrp="1"/>
          </p:cNvSpPr>
          <p:nvPr>
            <p:ph type="title"/>
          </p:nvPr>
        </p:nvSpPr>
        <p:spPr/>
        <p:txBody>
          <a:bodyPr/>
          <a:lstStyle/>
          <a:p>
            <a:r>
              <a:rPr lang="en-GB" dirty="0"/>
              <a:t>@ Needs?</a:t>
            </a:r>
          </a:p>
        </p:txBody>
      </p:sp>
      <p:sp>
        <p:nvSpPr>
          <p:cNvPr id="3" name="Fußzeilenplatzhalter 2">
            <a:extLst>
              <a:ext uri="{FF2B5EF4-FFF2-40B4-BE49-F238E27FC236}">
                <a16:creationId xmlns:a16="http://schemas.microsoft.com/office/drawing/2014/main" id="{68D8A9FC-57A2-207B-30F4-00C721CE4CC6}"/>
              </a:ext>
            </a:extLst>
          </p:cNvPr>
          <p:cNvSpPr>
            <a:spLocks noGrp="1"/>
          </p:cNvSpPr>
          <p:nvPr>
            <p:ph type="ftr" sz="quarter" idx="11"/>
          </p:nvPr>
        </p:nvSpPr>
        <p:spPr/>
        <p:txBody>
          <a:bodyPr/>
          <a:lstStyle/>
          <a:p>
            <a:r>
              <a:rPr lang="en-GB" dirty="0"/>
              <a:t>KMH | L POS</a:t>
            </a:r>
          </a:p>
        </p:txBody>
      </p:sp>
      <p:sp>
        <p:nvSpPr>
          <p:cNvPr id="9" name="Textplatzhalter 8">
            <a:extLst>
              <a:ext uri="{FF2B5EF4-FFF2-40B4-BE49-F238E27FC236}">
                <a16:creationId xmlns:a16="http://schemas.microsoft.com/office/drawing/2014/main" id="{5AF7C075-A463-3BC8-9B0D-1B1CE70059A1}"/>
              </a:ext>
            </a:extLst>
          </p:cNvPr>
          <p:cNvSpPr>
            <a:spLocks noGrp="1"/>
          </p:cNvSpPr>
          <p:nvPr>
            <p:ph type="body" sz="quarter" idx="4294967295"/>
          </p:nvPr>
        </p:nvSpPr>
        <p:spPr>
          <a:xfrm>
            <a:off x="535272" y="1304925"/>
            <a:ext cx="6324600" cy="4962525"/>
          </a:xfrm>
        </p:spPr>
        <p:txBody>
          <a:bodyPr/>
          <a:lstStyle/>
          <a:p>
            <a:r>
              <a:rPr lang="en-GB" b="1" dirty="0"/>
              <a:t>Maslow's pyramid of needs (1943):</a:t>
            </a:r>
          </a:p>
          <a:p>
            <a:pPr lvl="1"/>
            <a:r>
              <a:rPr lang="en-GB" dirty="0"/>
              <a:t>Deficiency needs:</a:t>
            </a:r>
          </a:p>
          <a:p>
            <a:pPr lvl="2"/>
            <a:r>
              <a:rPr lang="en-GB" dirty="0"/>
              <a:t>More or less "clear" boundaries</a:t>
            </a:r>
          </a:p>
          <a:p>
            <a:pPr lvl="2"/>
            <a:r>
              <a:rPr lang="en-GB" dirty="0"/>
              <a:t>Satisfiable</a:t>
            </a:r>
          </a:p>
          <a:p>
            <a:pPr lvl="1"/>
            <a:r>
              <a:rPr lang="en-GB" dirty="0"/>
              <a:t>Growth needs:</a:t>
            </a:r>
          </a:p>
          <a:p>
            <a:pPr lvl="2"/>
            <a:r>
              <a:rPr lang="en-GB" dirty="0"/>
              <a:t>No limits "upwards"</a:t>
            </a:r>
          </a:p>
          <a:p>
            <a:pPr lvl="2"/>
            <a:r>
              <a:rPr lang="en-GB" dirty="0"/>
              <a:t>👉 not finally satisfiable</a:t>
            </a:r>
          </a:p>
        </p:txBody>
      </p:sp>
      <p:pic>
        <p:nvPicPr>
          <p:cNvPr id="1026" name="Picture 2">
            <a:hlinkClick r:id="rId2"/>
            <a:extLst>
              <a:ext uri="{FF2B5EF4-FFF2-40B4-BE49-F238E27FC236}">
                <a16:creationId xmlns:a16="http://schemas.microsoft.com/office/drawing/2014/main" id="{9731075A-4252-100A-06D9-955FEC72717C}"/>
              </a:ext>
            </a:extLst>
          </p:cNvPr>
          <p:cNvPicPr>
            <a:picLocks noGrp="1" noChangeAspect="1" noChangeArrowheads="1"/>
          </p:cNvPicPr>
          <p:nvPr>
            <p:ph type="pic" sz="quarter" idx="4294967295"/>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719" b="-1719"/>
          <a:stretch/>
        </p:blipFill>
        <p:spPr bwMode="auto">
          <a:xfrm>
            <a:off x="6327740" y="667296"/>
            <a:ext cx="4838608" cy="37045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Freihand 4">
                <a:extLst>
                  <a:ext uri="{FF2B5EF4-FFF2-40B4-BE49-F238E27FC236}">
                    <a16:creationId xmlns:a16="http://schemas.microsoft.com/office/drawing/2014/main" id="{F7F3FE50-C8F6-3A47-6F9A-56617B39E61B}"/>
                  </a:ext>
                </a:extLst>
              </p14:cNvPr>
              <p14:cNvContentPartPr/>
              <p14:nvPr/>
            </p14:nvContentPartPr>
            <p14:xfrm>
              <a:off x="6055816" y="4372135"/>
              <a:ext cx="5177760" cy="684480"/>
            </p14:xfrm>
          </p:contentPart>
        </mc:Choice>
        <mc:Fallback xmlns="">
          <p:pic>
            <p:nvPicPr>
              <p:cNvPr id="5" name="Freihand 4">
                <a:extLst>
                  <a:ext uri="{FF2B5EF4-FFF2-40B4-BE49-F238E27FC236}">
                    <a16:creationId xmlns:a16="http://schemas.microsoft.com/office/drawing/2014/main" id="{F7F3FE50-C8F6-3A47-6F9A-56617B39E61B}"/>
                  </a:ext>
                </a:extLst>
              </p:cNvPr>
              <p:cNvPicPr/>
              <p:nvPr/>
            </p:nvPicPr>
            <p:blipFill>
              <a:blip r:embed="rId5"/>
              <a:stretch>
                <a:fillRect/>
              </a:stretch>
            </p:blipFill>
            <p:spPr>
              <a:xfrm>
                <a:off x="6046816" y="4363133"/>
                <a:ext cx="5195401" cy="7021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Freihand 5">
                <a:extLst>
                  <a:ext uri="{FF2B5EF4-FFF2-40B4-BE49-F238E27FC236}">
                    <a16:creationId xmlns:a16="http://schemas.microsoft.com/office/drawing/2014/main" id="{D029CCEE-35EB-31DE-DAAC-843A43A2C986}"/>
                  </a:ext>
                </a:extLst>
              </p14:cNvPr>
              <p14:cNvContentPartPr/>
              <p14:nvPr/>
            </p14:nvContentPartPr>
            <p14:xfrm>
              <a:off x="5730376" y="5125735"/>
              <a:ext cx="1413600" cy="683040"/>
            </p14:xfrm>
          </p:contentPart>
        </mc:Choice>
        <mc:Fallback xmlns="">
          <p:pic>
            <p:nvPicPr>
              <p:cNvPr id="6" name="Freihand 5">
                <a:extLst>
                  <a:ext uri="{FF2B5EF4-FFF2-40B4-BE49-F238E27FC236}">
                    <a16:creationId xmlns:a16="http://schemas.microsoft.com/office/drawing/2014/main" id="{D029CCEE-35EB-31DE-DAAC-843A43A2C986}"/>
                  </a:ext>
                </a:extLst>
              </p:cNvPr>
              <p:cNvPicPr/>
              <p:nvPr/>
            </p:nvPicPr>
            <p:blipFill>
              <a:blip r:embed="rId7"/>
              <a:stretch>
                <a:fillRect/>
              </a:stretch>
            </p:blipFill>
            <p:spPr>
              <a:xfrm>
                <a:off x="5721374" y="5116733"/>
                <a:ext cx="1431243" cy="70068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EA7E5310-1E16-95F3-264F-2E6C4E38C7D3}"/>
                  </a:ext>
                </a:extLst>
              </p14:cNvPr>
              <p14:cNvContentPartPr/>
              <p14:nvPr/>
            </p14:nvContentPartPr>
            <p14:xfrm>
              <a:off x="7162216" y="5053735"/>
              <a:ext cx="4478400" cy="768000"/>
            </p14:xfrm>
          </p:contentPart>
        </mc:Choice>
        <mc:Fallback xmlns="">
          <p:pic>
            <p:nvPicPr>
              <p:cNvPr id="7" name="Freihand 6">
                <a:extLst>
                  <a:ext uri="{FF2B5EF4-FFF2-40B4-BE49-F238E27FC236}">
                    <a16:creationId xmlns:a16="http://schemas.microsoft.com/office/drawing/2014/main" id="{EA7E5310-1E16-95F3-264F-2E6C4E38C7D3}"/>
                  </a:ext>
                </a:extLst>
              </p:cNvPr>
              <p:cNvPicPr/>
              <p:nvPr/>
            </p:nvPicPr>
            <p:blipFill>
              <a:blip r:embed="rId9"/>
              <a:stretch>
                <a:fillRect/>
              </a:stretch>
            </p:blipFill>
            <p:spPr>
              <a:xfrm>
                <a:off x="7153216" y="5044734"/>
                <a:ext cx="4496040" cy="78564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Freihand 9">
                <a:extLst>
                  <a:ext uri="{FF2B5EF4-FFF2-40B4-BE49-F238E27FC236}">
                    <a16:creationId xmlns:a16="http://schemas.microsoft.com/office/drawing/2014/main" id="{2467A8E0-F789-C85A-CEE5-8A7CB73269E7}"/>
                  </a:ext>
                </a:extLst>
              </p14:cNvPr>
              <p14:cNvContentPartPr/>
              <p14:nvPr/>
            </p14:nvContentPartPr>
            <p14:xfrm>
              <a:off x="-249393" y="498335"/>
              <a:ext cx="480" cy="480"/>
            </p14:xfrm>
          </p:contentPart>
        </mc:Choice>
        <mc:Fallback xmlns="">
          <p:pic>
            <p:nvPicPr>
              <p:cNvPr id="10" name="Freihand 9">
                <a:extLst>
                  <a:ext uri="{FF2B5EF4-FFF2-40B4-BE49-F238E27FC236}">
                    <a16:creationId xmlns:a16="http://schemas.microsoft.com/office/drawing/2014/main" id="{2467A8E0-F789-C85A-CEE5-8A7CB73269E7}"/>
                  </a:ext>
                </a:extLst>
              </p:cNvPr>
              <p:cNvPicPr/>
              <p:nvPr/>
            </p:nvPicPr>
            <p:blipFill>
              <a:blip r:embed="rId11"/>
              <a:stretch>
                <a:fillRect/>
              </a:stretch>
            </p:blipFill>
            <p:spPr>
              <a:xfrm>
                <a:off x="-261393" y="486335"/>
                <a:ext cx="2400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Freihand 11">
                <a:extLst>
                  <a:ext uri="{FF2B5EF4-FFF2-40B4-BE49-F238E27FC236}">
                    <a16:creationId xmlns:a16="http://schemas.microsoft.com/office/drawing/2014/main" id="{B8A0166E-F334-1DFD-E556-E4D090003247}"/>
                  </a:ext>
                </a:extLst>
              </p14:cNvPr>
              <p14:cNvContentPartPr/>
              <p14:nvPr/>
            </p14:nvContentPartPr>
            <p14:xfrm>
              <a:off x="-3162860" y="660320"/>
              <a:ext cx="480" cy="480"/>
            </p14:xfrm>
          </p:contentPart>
        </mc:Choice>
        <mc:Fallback xmlns="">
          <p:pic>
            <p:nvPicPr>
              <p:cNvPr id="12" name="Freihand 11">
                <a:extLst>
                  <a:ext uri="{FF2B5EF4-FFF2-40B4-BE49-F238E27FC236}">
                    <a16:creationId xmlns:a16="http://schemas.microsoft.com/office/drawing/2014/main" id="{B8A0166E-F334-1DFD-E556-E4D090003247}"/>
                  </a:ext>
                </a:extLst>
              </p:cNvPr>
              <p:cNvPicPr/>
              <p:nvPr/>
            </p:nvPicPr>
            <p:blipFill>
              <a:blip r:embed="rId11"/>
              <a:stretch>
                <a:fillRect/>
              </a:stretch>
            </p:blipFill>
            <p:spPr>
              <a:xfrm>
                <a:off x="-3174860" y="648320"/>
                <a:ext cx="24000" cy="24000"/>
              </a:xfrm>
              <a:prstGeom prst="rect">
                <a:avLst/>
              </a:prstGeom>
            </p:spPr>
          </p:pic>
        </mc:Fallback>
      </mc:AlternateContent>
      <p:sp>
        <p:nvSpPr>
          <p:cNvPr id="15" name="Textfeld 14">
            <a:extLst>
              <a:ext uri="{FF2B5EF4-FFF2-40B4-BE49-F238E27FC236}">
                <a16:creationId xmlns:a16="http://schemas.microsoft.com/office/drawing/2014/main" id="{34555553-80A9-B2E9-8CC9-275BFB2A93DA}"/>
              </a:ext>
            </a:extLst>
          </p:cNvPr>
          <p:cNvSpPr txBox="1"/>
          <p:nvPr/>
        </p:nvSpPr>
        <p:spPr>
          <a:xfrm>
            <a:off x="7414600" y="4465657"/>
            <a:ext cx="2536824" cy="461665"/>
          </a:xfrm>
          <a:prstGeom prst="rect">
            <a:avLst/>
          </a:prstGeom>
          <a:noFill/>
        </p:spPr>
        <p:txBody>
          <a:bodyPr wrap="square">
            <a:spAutoFit/>
          </a:bodyPr>
          <a:lstStyle/>
          <a:p>
            <a:pPr algn="ctr"/>
            <a:r>
              <a:rPr lang="en-GB" sz="2400" b="1" spc="400" dirty="0">
                <a:solidFill>
                  <a:srgbClr val="FF0000"/>
                </a:solidFill>
                <a:latin typeface="Calibri" panose="020F0502020204030204" pitchFamily="34" charset="0"/>
                <a:ea typeface="Calibri" panose="020F0502020204030204" pitchFamily="34" charset="0"/>
                <a:cs typeface="Calibri" panose="020F0502020204030204" pitchFamily="34" charset="0"/>
              </a:rPr>
              <a:t>WLAN</a:t>
            </a:r>
            <a:endParaRPr lang="en-GB" sz="2400" spc="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CCAB658-8AAB-838A-66C2-C119487FE580}"/>
              </a:ext>
            </a:extLst>
          </p:cNvPr>
          <p:cNvSpPr txBox="1"/>
          <p:nvPr/>
        </p:nvSpPr>
        <p:spPr>
          <a:xfrm>
            <a:off x="7414600" y="5177505"/>
            <a:ext cx="2536824" cy="461665"/>
          </a:xfrm>
          <a:prstGeom prst="rect">
            <a:avLst/>
          </a:prstGeom>
          <a:noFill/>
        </p:spPr>
        <p:txBody>
          <a:bodyPr wrap="square">
            <a:spAutoFit/>
          </a:bodyPr>
          <a:lstStyle/>
          <a:p>
            <a:pPr algn="ctr"/>
            <a:r>
              <a:rPr lang="en-GB" sz="2400" b="1" spc="400" dirty="0">
                <a:solidFill>
                  <a:srgbClr val="00A0D7"/>
                </a:solidFill>
                <a:latin typeface="Calibri" panose="020F0502020204030204" pitchFamily="34" charset="0"/>
                <a:ea typeface="Calibri" panose="020F0502020204030204" pitchFamily="34" charset="0"/>
                <a:cs typeface="Calibri" panose="020F0502020204030204" pitchFamily="34" charset="0"/>
              </a:rPr>
              <a:t>Battery</a:t>
            </a:r>
            <a:endParaRPr lang="en-GB" sz="2400" spc="400" dirty="0">
              <a:solidFill>
                <a:srgbClr val="00A0D7"/>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Datumsplatzhalter 13">
            <a:extLst>
              <a:ext uri="{FF2B5EF4-FFF2-40B4-BE49-F238E27FC236}">
                <a16:creationId xmlns:a16="http://schemas.microsoft.com/office/drawing/2014/main" id="{F7A00DD2-7153-DC72-ED04-B4D1787A5362}"/>
              </a:ext>
            </a:extLst>
          </p:cNvPr>
          <p:cNvSpPr>
            <a:spLocks noGrp="1"/>
          </p:cNvSpPr>
          <p:nvPr>
            <p:ph type="dt" sz="half" idx="10"/>
          </p:nvPr>
        </p:nvSpPr>
        <p:spPr/>
        <p:txBody>
          <a:bodyPr/>
          <a:lstStyle/>
          <a:p>
            <a:r>
              <a:rPr lang="en-GB" dirty="0"/>
              <a:t>(Mulligan, 2018:41)</a:t>
            </a:r>
          </a:p>
        </p:txBody>
      </p:sp>
      <p:cxnSp>
        <p:nvCxnSpPr>
          <p:cNvPr id="11" name="Gerader Verbinder 10">
            <a:extLst>
              <a:ext uri="{FF2B5EF4-FFF2-40B4-BE49-F238E27FC236}">
                <a16:creationId xmlns:a16="http://schemas.microsoft.com/office/drawing/2014/main" id="{7189855E-5AC8-3E7A-FC57-A1C294211204}"/>
              </a:ext>
            </a:extLst>
          </p:cNvPr>
          <p:cNvCxnSpPr/>
          <p:nvPr/>
        </p:nvCxnSpPr>
        <p:spPr>
          <a:xfrm flipH="1">
            <a:off x="5694164" y="2780928"/>
            <a:ext cx="4175498"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3" name="Textfeld 12">
            <a:extLst>
              <a:ext uri="{FF2B5EF4-FFF2-40B4-BE49-F238E27FC236}">
                <a16:creationId xmlns:a16="http://schemas.microsoft.com/office/drawing/2014/main" id="{1B7CE8CE-1A5B-E9B4-32EC-BD3165E60EAA}"/>
              </a:ext>
            </a:extLst>
          </p:cNvPr>
          <p:cNvSpPr txBox="1"/>
          <p:nvPr/>
        </p:nvSpPr>
        <p:spPr>
          <a:xfrm rot="16200000">
            <a:off x="5434816" y="3321423"/>
            <a:ext cx="942743" cy="571182"/>
          </a:xfrm>
          <a:prstGeom prst="rect">
            <a:avLst/>
          </a:prstGeom>
          <a:noFill/>
        </p:spPr>
        <p:txBody>
          <a:bodyPr wrap="square" lIns="0" tIns="0" rIns="0" bIns="0" rtlCol="0">
            <a:spAutoFit/>
          </a:bodyPr>
          <a:lstStyle/>
          <a:p>
            <a:pPr algn="ctr">
              <a:lnSpc>
                <a:spcPct val="120000"/>
              </a:lnSpc>
              <a:spcBef>
                <a:spcPts val="800"/>
              </a:spcBef>
            </a:pPr>
            <a:r>
              <a:rPr lang="en-GB" sz="1600" b="1" dirty="0">
                <a:solidFill>
                  <a:schemeClr val="accent2"/>
                </a:solidFill>
              </a:rPr>
              <a:t>Deficiency needs</a:t>
            </a:r>
          </a:p>
        </p:txBody>
      </p:sp>
      <p:sp>
        <p:nvSpPr>
          <p:cNvPr id="17" name="Textfeld 16">
            <a:extLst>
              <a:ext uri="{FF2B5EF4-FFF2-40B4-BE49-F238E27FC236}">
                <a16:creationId xmlns:a16="http://schemas.microsoft.com/office/drawing/2014/main" id="{FFA64A2D-CFE8-C813-D567-1114E04EA104}"/>
              </a:ext>
            </a:extLst>
          </p:cNvPr>
          <p:cNvSpPr txBox="1"/>
          <p:nvPr/>
        </p:nvSpPr>
        <p:spPr>
          <a:xfrm rot="16200000">
            <a:off x="5434817" y="1532084"/>
            <a:ext cx="942743" cy="571182"/>
          </a:xfrm>
          <a:prstGeom prst="rect">
            <a:avLst/>
          </a:prstGeom>
          <a:noFill/>
        </p:spPr>
        <p:txBody>
          <a:bodyPr wrap="square" lIns="0" tIns="0" rIns="0" bIns="0" rtlCol="0">
            <a:spAutoFit/>
          </a:bodyPr>
          <a:lstStyle/>
          <a:p>
            <a:pPr algn="ctr">
              <a:lnSpc>
                <a:spcPct val="120000"/>
              </a:lnSpc>
              <a:spcBef>
                <a:spcPts val="800"/>
              </a:spcBef>
            </a:pPr>
            <a:r>
              <a:rPr lang="en-GB" sz="1600" b="1" dirty="0">
                <a:solidFill>
                  <a:schemeClr val="accent2"/>
                </a:solidFill>
              </a:rPr>
              <a:t>Growth needs</a:t>
            </a:r>
          </a:p>
        </p:txBody>
      </p:sp>
    </p:spTree>
    <p:extLst>
      <p:ext uri="{BB962C8B-B14F-4D97-AF65-F5344CB8AC3E}">
        <p14:creationId xmlns:p14="http://schemas.microsoft.com/office/powerpoint/2010/main" val="51314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03F523A-E403-577D-39E6-92C3729C7677}"/>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1D784602-5CCE-527E-822F-944779224F20}"/>
              </a:ext>
            </a:extLst>
          </p:cNvPr>
          <p:cNvSpPr>
            <a:spLocks noGrp="1"/>
          </p:cNvSpPr>
          <p:nvPr>
            <p:ph type="title"/>
          </p:nvPr>
        </p:nvSpPr>
        <p:spPr/>
        <p:txBody>
          <a:bodyPr/>
          <a:lstStyle/>
          <a:p>
            <a:r>
              <a:rPr lang="en-GB" dirty="0"/>
              <a:t>@ What development?</a:t>
            </a:r>
            <a:br>
              <a:rPr lang="en-GB" dirty="0"/>
            </a:br>
            <a:endParaRPr lang="en-GB" dirty="0"/>
          </a:p>
        </p:txBody>
      </p:sp>
      <p:sp>
        <p:nvSpPr>
          <p:cNvPr id="4" name="Inhaltsplatzhalter 3">
            <a:extLst>
              <a:ext uri="{FF2B5EF4-FFF2-40B4-BE49-F238E27FC236}">
                <a16:creationId xmlns:a16="http://schemas.microsoft.com/office/drawing/2014/main" id="{F115554F-CE0D-960B-5888-DEC7F2D4597E}"/>
              </a:ext>
            </a:extLst>
          </p:cNvPr>
          <p:cNvSpPr>
            <a:spLocks noGrp="1"/>
          </p:cNvSpPr>
          <p:nvPr>
            <p:ph idx="1"/>
          </p:nvPr>
        </p:nvSpPr>
        <p:spPr>
          <a:xfrm>
            <a:off x="695325" y="1664837"/>
            <a:ext cx="3528467" cy="4319589"/>
          </a:xfrm>
        </p:spPr>
        <p:txBody>
          <a:bodyPr/>
          <a:lstStyle/>
          <a:p>
            <a:pPr marL="0" indent="0">
              <a:spcAft>
                <a:spcPts val="1600"/>
              </a:spcAft>
              <a:buNone/>
            </a:pPr>
            <a:r>
              <a:rPr lang="en-GB" b="1" dirty="0"/>
              <a:t>“Development” for:</a:t>
            </a:r>
          </a:p>
          <a:p>
            <a:pPr marL="457200" indent="-457200">
              <a:spcAft>
                <a:spcPts val="1600"/>
              </a:spcAft>
              <a:buFont typeface="+mj-lt"/>
              <a:buAutoNum type="alphaLcPeriod"/>
            </a:pPr>
            <a:r>
              <a:rPr lang="en-GB" dirty="0"/>
              <a:t>material consumption through economic growth</a:t>
            </a:r>
          </a:p>
          <a:p>
            <a:pPr marL="457200" indent="-457200">
              <a:spcAft>
                <a:spcPts val="1600"/>
              </a:spcAft>
              <a:buFont typeface="+mj-lt"/>
              <a:buAutoNum type="alphaLcPeriod"/>
            </a:pPr>
            <a:r>
              <a:rPr lang="en-GB" dirty="0"/>
              <a:t>human development by improving education, health &amp; living standards</a:t>
            </a:r>
          </a:p>
        </p:txBody>
      </p:sp>
      <p:sp>
        <p:nvSpPr>
          <p:cNvPr id="5" name="Datumsplatzhalter 4">
            <a:extLst>
              <a:ext uri="{FF2B5EF4-FFF2-40B4-BE49-F238E27FC236}">
                <a16:creationId xmlns:a16="http://schemas.microsoft.com/office/drawing/2014/main" id="{44F77C3F-F691-651E-5BD9-151FD03F69E6}"/>
              </a:ext>
            </a:extLst>
          </p:cNvPr>
          <p:cNvSpPr>
            <a:spLocks noGrp="1"/>
          </p:cNvSpPr>
          <p:nvPr>
            <p:ph type="dt" sz="half" idx="10"/>
          </p:nvPr>
        </p:nvSpPr>
        <p:spPr/>
        <p:txBody>
          <a:bodyPr/>
          <a:lstStyle/>
          <a:p>
            <a:r>
              <a:rPr lang="en-GB" dirty="0"/>
              <a:t>(Potter et al., 2008:17)</a:t>
            </a:r>
          </a:p>
        </p:txBody>
      </p:sp>
      <p:sp>
        <p:nvSpPr>
          <p:cNvPr id="6" name="Fußzeilenplatzhalter 5">
            <a:extLst>
              <a:ext uri="{FF2B5EF4-FFF2-40B4-BE49-F238E27FC236}">
                <a16:creationId xmlns:a16="http://schemas.microsoft.com/office/drawing/2014/main" id="{2DEFAEEB-8065-BC5E-D325-302796088B56}"/>
              </a:ext>
            </a:extLst>
          </p:cNvPr>
          <p:cNvSpPr>
            <a:spLocks noGrp="1"/>
          </p:cNvSpPr>
          <p:nvPr>
            <p:ph type="ftr" sz="quarter" idx="11"/>
          </p:nvPr>
        </p:nvSpPr>
        <p:spPr/>
        <p:txBody>
          <a:bodyPr/>
          <a:lstStyle/>
          <a:p>
            <a:r>
              <a:rPr lang="en-GB" dirty="0"/>
              <a:t>KMH | L POS</a:t>
            </a:r>
          </a:p>
        </p:txBody>
      </p:sp>
      <p:pic>
        <p:nvPicPr>
          <p:cNvPr id="8" name="Picture 7">
            <a:extLst>
              <a:ext uri="{FF2B5EF4-FFF2-40B4-BE49-F238E27FC236}">
                <a16:creationId xmlns:a16="http://schemas.microsoft.com/office/drawing/2014/main" id="{B007A73E-E3CA-AA99-9D49-DE9BF3BD3B5E}"/>
              </a:ext>
            </a:extLst>
          </p:cNvPr>
          <p:cNvPicPr>
            <a:picLocks noChangeAspect="1"/>
          </p:cNvPicPr>
          <p:nvPr/>
        </p:nvPicPr>
        <p:blipFill>
          <a:blip r:embed="rId2">
            <a:clrChange>
              <a:clrFrom>
                <a:srgbClr val="D4F3FD"/>
              </a:clrFrom>
              <a:clrTo>
                <a:srgbClr val="D4F3FD">
                  <a:alpha val="0"/>
                </a:srgbClr>
              </a:clrTo>
            </a:clrChange>
          </a:blip>
          <a:stretch>
            <a:fillRect/>
          </a:stretch>
        </p:blipFill>
        <p:spPr>
          <a:xfrm>
            <a:off x="4655840" y="1461415"/>
            <a:ext cx="7177737" cy="4702849"/>
          </a:xfrm>
          <a:prstGeom prst="rect">
            <a:avLst/>
          </a:prstGeom>
        </p:spPr>
      </p:pic>
    </p:spTree>
    <p:extLst>
      <p:ext uri="{BB962C8B-B14F-4D97-AF65-F5344CB8AC3E}">
        <p14:creationId xmlns:p14="http://schemas.microsoft.com/office/powerpoint/2010/main" val="312767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4DDF730-9749-2A30-86A5-66CD0B716AE9}"/>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D6DB99E1-D8C8-9969-69FD-B4FE465F93E7}"/>
              </a:ext>
            </a:extLst>
          </p:cNvPr>
          <p:cNvSpPr>
            <a:spLocks noGrp="1"/>
          </p:cNvSpPr>
          <p:nvPr>
            <p:ph type="title"/>
          </p:nvPr>
        </p:nvSpPr>
        <p:spPr/>
        <p:txBody>
          <a:bodyPr/>
          <a:lstStyle/>
          <a:p>
            <a:r>
              <a:rPr lang="en-GB" dirty="0"/>
              <a:t>@ What development?</a:t>
            </a:r>
            <a:br>
              <a:rPr lang="en-GB" dirty="0"/>
            </a:br>
            <a:endParaRPr lang="en-GB" dirty="0"/>
          </a:p>
        </p:txBody>
      </p:sp>
      <p:sp>
        <p:nvSpPr>
          <p:cNvPr id="4" name="Inhaltsplatzhalter 3">
            <a:extLst>
              <a:ext uri="{FF2B5EF4-FFF2-40B4-BE49-F238E27FC236}">
                <a16:creationId xmlns:a16="http://schemas.microsoft.com/office/drawing/2014/main" id="{19CE82A5-ADC9-FE6A-4CD4-BD006F450146}"/>
              </a:ext>
            </a:extLst>
          </p:cNvPr>
          <p:cNvSpPr>
            <a:spLocks noGrp="1"/>
          </p:cNvSpPr>
          <p:nvPr>
            <p:ph idx="1"/>
          </p:nvPr>
        </p:nvSpPr>
        <p:spPr/>
        <p:txBody>
          <a:bodyPr anchor="t"/>
          <a:lstStyle/>
          <a:p>
            <a:r>
              <a:rPr lang="en-GB" b="1" dirty="0"/>
              <a:t>Diversity &amp; inclusion = </a:t>
            </a:r>
            <a:br>
              <a:rPr lang="en-GB" b="1" dirty="0"/>
            </a:br>
            <a:r>
              <a:rPr lang="en-GB" b="1" dirty="0"/>
              <a:t>pillar of sustainable development </a:t>
            </a:r>
            <a:br>
              <a:rPr lang="en-GB" b="1" dirty="0"/>
            </a:br>
            <a:r>
              <a:rPr lang="en-GB" dirty="0"/>
              <a:t>👉  INTERgenerational equity</a:t>
            </a:r>
          </a:p>
        </p:txBody>
      </p:sp>
      <p:sp>
        <p:nvSpPr>
          <p:cNvPr id="5" name="Datumsplatzhalter 4">
            <a:extLst>
              <a:ext uri="{FF2B5EF4-FFF2-40B4-BE49-F238E27FC236}">
                <a16:creationId xmlns:a16="http://schemas.microsoft.com/office/drawing/2014/main" id="{CBF53FFD-3E35-9227-9F47-9F17B95A155D}"/>
              </a:ext>
            </a:extLst>
          </p:cNvPr>
          <p:cNvSpPr>
            <a:spLocks noGrp="1"/>
          </p:cNvSpPr>
          <p:nvPr>
            <p:ph type="dt" sz="half" idx="10"/>
          </p:nvPr>
        </p:nvSpPr>
        <p:spPr>
          <a:xfrm>
            <a:off x="3288000" y="6439500"/>
            <a:ext cx="3672000" cy="144000"/>
          </a:xfrm>
        </p:spPr>
        <p:txBody>
          <a:bodyPr/>
          <a:lstStyle/>
          <a:p>
            <a:r>
              <a:rPr lang="en-GB" dirty="0"/>
              <a:t>(Truth Social, 2025; Scientific American, 2025)</a:t>
            </a:r>
          </a:p>
        </p:txBody>
      </p:sp>
      <p:sp>
        <p:nvSpPr>
          <p:cNvPr id="6" name="Fußzeilenplatzhalter 5">
            <a:extLst>
              <a:ext uri="{FF2B5EF4-FFF2-40B4-BE49-F238E27FC236}">
                <a16:creationId xmlns:a16="http://schemas.microsoft.com/office/drawing/2014/main" id="{3959D643-D1A9-C52B-D8FC-0BB5427A654F}"/>
              </a:ext>
            </a:extLst>
          </p:cNvPr>
          <p:cNvSpPr>
            <a:spLocks noGrp="1"/>
          </p:cNvSpPr>
          <p:nvPr>
            <p:ph type="ftr" sz="quarter" idx="11"/>
          </p:nvPr>
        </p:nvSpPr>
        <p:spPr/>
        <p:txBody>
          <a:bodyPr/>
          <a:lstStyle/>
          <a:p>
            <a:r>
              <a:rPr lang="en-GB" dirty="0"/>
              <a:t>KMH / SEM</a:t>
            </a:r>
          </a:p>
        </p:txBody>
      </p:sp>
      <p:pic>
        <p:nvPicPr>
          <p:cNvPr id="3074" name="Picture 2">
            <a:hlinkClick r:id="rId2"/>
            <a:extLst>
              <a:ext uri="{FF2B5EF4-FFF2-40B4-BE49-F238E27FC236}">
                <a16:creationId xmlns:a16="http://schemas.microsoft.com/office/drawing/2014/main" id="{C7A5F3A4-D6B4-3F6C-6A2B-29952F32F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000" y="405000"/>
            <a:ext cx="4358578" cy="1018337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hlinkClick r:id="rId4"/>
            <a:extLst>
              <a:ext uri="{FF2B5EF4-FFF2-40B4-BE49-F238E27FC236}">
                <a16:creationId xmlns:a16="http://schemas.microsoft.com/office/drawing/2014/main" id="{0CB1A796-5E85-F206-4FBB-AFC17E89D01D}"/>
              </a:ext>
            </a:extLst>
          </p:cNvPr>
          <p:cNvPicPr>
            <a:picLocks noChangeAspect="1"/>
          </p:cNvPicPr>
          <p:nvPr/>
        </p:nvPicPr>
        <p:blipFill>
          <a:blip r:embed="rId5"/>
          <a:stretch>
            <a:fillRect/>
          </a:stretch>
        </p:blipFill>
        <p:spPr>
          <a:xfrm>
            <a:off x="1056001" y="3646940"/>
            <a:ext cx="5760000" cy="1726060"/>
          </a:xfrm>
          <a:prstGeom prst="rect">
            <a:avLst/>
          </a:prstGeom>
        </p:spPr>
      </p:pic>
    </p:spTree>
    <p:extLst>
      <p:ext uri="{BB962C8B-B14F-4D97-AF65-F5344CB8AC3E}">
        <p14:creationId xmlns:p14="http://schemas.microsoft.com/office/powerpoint/2010/main" val="1928885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2CFCD70-E3E2-2BC3-0284-00341B385703}"/>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FC326E1B-C7F5-9453-FD05-80D85080FF57}"/>
              </a:ext>
            </a:extLst>
          </p:cNvPr>
          <p:cNvSpPr>
            <a:spLocks noGrp="1"/>
          </p:cNvSpPr>
          <p:nvPr>
            <p:ph type="title"/>
          </p:nvPr>
        </p:nvSpPr>
        <p:spPr/>
        <p:txBody>
          <a:bodyPr/>
          <a:lstStyle/>
          <a:p>
            <a:r>
              <a:rPr lang="en-GB" dirty="0"/>
              <a:t>Rostow’s (1960) Stages of Economic Growth</a:t>
            </a:r>
          </a:p>
        </p:txBody>
      </p:sp>
      <p:sp>
        <p:nvSpPr>
          <p:cNvPr id="4" name="Inhaltsplatzhalter 3">
            <a:extLst>
              <a:ext uri="{FF2B5EF4-FFF2-40B4-BE49-F238E27FC236}">
                <a16:creationId xmlns:a16="http://schemas.microsoft.com/office/drawing/2014/main" id="{9E64FB99-C86C-D025-57C2-B79D84013C8C}"/>
              </a:ext>
            </a:extLst>
          </p:cNvPr>
          <p:cNvSpPr>
            <a:spLocks noGrp="1"/>
          </p:cNvSpPr>
          <p:nvPr>
            <p:ph idx="1"/>
          </p:nvPr>
        </p:nvSpPr>
        <p:spPr>
          <a:xfrm>
            <a:off x="695325" y="981000"/>
            <a:ext cx="6768675" cy="5458499"/>
          </a:xfrm>
        </p:spPr>
        <p:txBody>
          <a:bodyPr>
            <a:normAutofit fontScale="77500" lnSpcReduction="20000"/>
          </a:bodyPr>
          <a:lstStyle/>
          <a:p>
            <a:pPr>
              <a:spcAft>
                <a:spcPts val="1000"/>
              </a:spcAft>
            </a:pPr>
            <a:r>
              <a:rPr lang="en-GB" b="1" dirty="0"/>
              <a:t>Economic Development = linear Process:</a:t>
            </a:r>
            <a:br>
              <a:rPr lang="en-GB" dirty="0"/>
            </a:br>
            <a:r>
              <a:rPr lang="en-GB" dirty="0"/>
              <a:t>Countries pass through distinct stages in a linear progression toward economic maturity &amp; high mass consumption</a:t>
            </a:r>
          </a:p>
          <a:p>
            <a:pPr>
              <a:spcAft>
                <a:spcPts val="1000"/>
              </a:spcAft>
            </a:pPr>
            <a:r>
              <a:rPr lang="en-GB" b="1" dirty="0"/>
              <a:t>Industrialization</a:t>
            </a:r>
            <a:r>
              <a:rPr lang="en-GB" dirty="0"/>
              <a:t> as a key driver:</a:t>
            </a:r>
            <a:br>
              <a:rPr lang="en-GB" dirty="0"/>
            </a:br>
            <a:r>
              <a:rPr lang="en-GB" dirty="0"/>
              <a:t>Growth &amp; economic transformation are fueled by industrialization &amp; investment in technology &amp; infrastructure</a:t>
            </a:r>
          </a:p>
          <a:p>
            <a:pPr>
              <a:spcAft>
                <a:spcPts val="1000"/>
              </a:spcAft>
            </a:pPr>
            <a:r>
              <a:rPr lang="en-GB" b="1" dirty="0"/>
              <a:t>Investment &amp; Innovation:</a:t>
            </a:r>
            <a:br>
              <a:rPr lang="en-GB" dirty="0"/>
            </a:br>
            <a:r>
              <a:rPr lang="en-GB" dirty="0"/>
              <a:t>Economic take-off requires significant investment in technology, education &amp; infrastructure to support productivity &amp; innovation</a:t>
            </a:r>
          </a:p>
          <a:p>
            <a:pPr>
              <a:spcAft>
                <a:spcPts val="1000"/>
              </a:spcAft>
            </a:pPr>
            <a:r>
              <a:rPr lang="en-GB" b="1" dirty="0"/>
              <a:t>Role of Consumption in Mature Economies:</a:t>
            </a:r>
            <a:br>
              <a:rPr lang="en-GB" dirty="0"/>
            </a:br>
            <a:r>
              <a:rPr lang="en-GB" dirty="0"/>
              <a:t>Advanced stages are marked by high levels of consumer spending, shift towards service industries, reflecting improved living standards</a:t>
            </a:r>
          </a:p>
          <a:p>
            <a:pPr>
              <a:spcAft>
                <a:spcPts val="1000"/>
              </a:spcAft>
            </a:pPr>
            <a:r>
              <a:rPr lang="en-GB" b="1" dirty="0"/>
              <a:t>Model for Economic Planning:</a:t>
            </a:r>
            <a:br>
              <a:rPr lang="en-GB" dirty="0"/>
            </a:br>
            <a:r>
              <a:rPr lang="en-GB" dirty="0"/>
              <a:t>Provides a roadmap for countries looking to advance economically, highlighting the need for strategic investment &amp; policy interventions</a:t>
            </a:r>
          </a:p>
        </p:txBody>
      </p:sp>
      <p:sp>
        <p:nvSpPr>
          <p:cNvPr id="5" name="Datumsplatzhalter 4">
            <a:extLst>
              <a:ext uri="{FF2B5EF4-FFF2-40B4-BE49-F238E27FC236}">
                <a16:creationId xmlns:a16="http://schemas.microsoft.com/office/drawing/2014/main" id="{982183B6-75D0-64DA-2DA6-5CC88E1C2DD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F1E658A-F195-950A-CDAD-D6228DF0BAEE}"/>
              </a:ext>
            </a:extLst>
          </p:cNvPr>
          <p:cNvSpPr>
            <a:spLocks noGrp="1"/>
          </p:cNvSpPr>
          <p:nvPr>
            <p:ph type="ftr" sz="quarter" idx="11"/>
          </p:nvPr>
        </p:nvSpPr>
        <p:spPr/>
        <p:txBody>
          <a:bodyPr/>
          <a:lstStyle/>
          <a:p>
            <a:r>
              <a:rPr lang="en-GB" dirty="0"/>
              <a:t>KMH / Intro Circularity</a:t>
            </a:r>
          </a:p>
        </p:txBody>
      </p:sp>
      <p:pic>
        <p:nvPicPr>
          <p:cNvPr id="5122" name="Picture 2" descr="9781684221578: The Stages of Economic Growth: A Non-Communist Manifesto [First Edition]">
            <a:extLst>
              <a:ext uri="{FF2B5EF4-FFF2-40B4-BE49-F238E27FC236}">
                <a16:creationId xmlns:a16="http://schemas.microsoft.com/office/drawing/2014/main" id="{36B86793-CB1B-24A9-13FB-9266038D7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2799">
            <a:off x="8224487" y="1440444"/>
            <a:ext cx="2865340" cy="430231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933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90A0DE0-34ED-E90E-C990-3579F5AB68FF}"/>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512BD039-F404-C26E-D8E4-439292D15CAA}"/>
              </a:ext>
            </a:extLst>
          </p:cNvPr>
          <p:cNvSpPr>
            <a:spLocks noGrp="1"/>
          </p:cNvSpPr>
          <p:nvPr>
            <p:ph type="title"/>
          </p:nvPr>
        </p:nvSpPr>
        <p:spPr/>
        <p:txBody>
          <a:bodyPr/>
          <a:lstStyle/>
          <a:p>
            <a:r>
              <a:rPr lang="en-GB" dirty="0"/>
              <a:t>Rostow's Stages of Economic Growth</a:t>
            </a:r>
          </a:p>
        </p:txBody>
      </p:sp>
      <p:sp>
        <p:nvSpPr>
          <p:cNvPr id="5" name="Datumsplatzhalter 4">
            <a:extLst>
              <a:ext uri="{FF2B5EF4-FFF2-40B4-BE49-F238E27FC236}">
                <a16:creationId xmlns:a16="http://schemas.microsoft.com/office/drawing/2014/main" id="{51D62B88-1C49-F68D-6E6E-ACFE578B2C6F}"/>
              </a:ext>
            </a:extLst>
          </p:cNvPr>
          <p:cNvSpPr>
            <a:spLocks noGrp="1"/>
          </p:cNvSpPr>
          <p:nvPr>
            <p:ph type="dt" sz="half" idx="10"/>
          </p:nvPr>
        </p:nvSpPr>
        <p:spPr/>
        <p:txBody>
          <a:bodyPr/>
          <a:lstStyle/>
          <a:p>
            <a:r>
              <a:rPr lang="en-GB" dirty="0"/>
              <a:t>(A.u., 2024)</a:t>
            </a:r>
          </a:p>
        </p:txBody>
      </p:sp>
      <p:sp>
        <p:nvSpPr>
          <p:cNvPr id="6" name="Fußzeilenplatzhalter 5">
            <a:extLst>
              <a:ext uri="{FF2B5EF4-FFF2-40B4-BE49-F238E27FC236}">
                <a16:creationId xmlns:a16="http://schemas.microsoft.com/office/drawing/2014/main" id="{22D0AE48-69C7-0959-D35D-8312BE228CD8}"/>
              </a:ext>
            </a:extLst>
          </p:cNvPr>
          <p:cNvSpPr>
            <a:spLocks noGrp="1"/>
          </p:cNvSpPr>
          <p:nvPr>
            <p:ph type="ftr" sz="quarter" idx="11"/>
          </p:nvPr>
        </p:nvSpPr>
        <p:spPr/>
        <p:txBody>
          <a:bodyPr/>
          <a:lstStyle/>
          <a:p>
            <a:r>
              <a:rPr lang="en-GB" dirty="0"/>
              <a:t>KMH / Intro Circularity</a:t>
            </a:r>
          </a:p>
        </p:txBody>
      </p:sp>
      <p:pic>
        <p:nvPicPr>
          <p:cNvPr id="7" name="Picture 2" descr="Rostow's Model PPT Slide 1">
            <a:hlinkClick r:id="rId3"/>
            <a:extLst>
              <a:ext uri="{FF2B5EF4-FFF2-40B4-BE49-F238E27FC236}">
                <a16:creationId xmlns:a16="http://schemas.microsoft.com/office/drawing/2014/main" id="{585C2059-ECB8-64BE-9CBD-BEF8EA67376A}"/>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14588" b="6605"/>
          <a:stretch/>
        </p:blipFill>
        <p:spPr bwMode="auto">
          <a:xfrm>
            <a:off x="1725781" y="1302900"/>
            <a:ext cx="7918120"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616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2106F3E-0E08-64FD-4376-3E462DBA3745}"/>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9B0D9374-69A5-434A-6C76-B9614CC9A757}"/>
              </a:ext>
            </a:extLst>
          </p:cNvPr>
          <p:cNvSpPr>
            <a:spLocks noGrp="1"/>
          </p:cNvSpPr>
          <p:nvPr>
            <p:ph type="title"/>
          </p:nvPr>
        </p:nvSpPr>
        <p:spPr/>
        <p:txBody>
          <a:bodyPr/>
          <a:lstStyle/>
          <a:p>
            <a:r>
              <a:rPr lang="en-GB" dirty="0"/>
              <a:t>Earth-Systems Perspective?</a:t>
            </a:r>
          </a:p>
        </p:txBody>
      </p:sp>
      <p:sp>
        <p:nvSpPr>
          <p:cNvPr id="4" name="Inhaltsplatzhalter 3">
            <a:extLst>
              <a:ext uri="{FF2B5EF4-FFF2-40B4-BE49-F238E27FC236}">
                <a16:creationId xmlns:a16="http://schemas.microsoft.com/office/drawing/2014/main" id="{B72E7568-6E59-5813-64ED-9E6B19147D22}"/>
              </a:ext>
            </a:extLst>
          </p:cNvPr>
          <p:cNvSpPr>
            <a:spLocks noGrp="1"/>
          </p:cNvSpPr>
          <p:nvPr>
            <p:ph idx="1"/>
          </p:nvPr>
        </p:nvSpPr>
        <p:spPr>
          <a:xfrm>
            <a:off x="695325" y="1197001"/>
            <a:ext cx="8928100" cy="4967264"/>
          </a:xfrm>
        </p:spPr>
        <p:txBody>
          <a:bodyPr>
            <a:normAutofit fontScale="77500" lnSpcReduction="20000"/>
          </a:bodyPr>
          <a:lstStyle/>
          <a:p>
            <a:r>
              <a:rPr lang="en-GB" b="1" dirty="0"/>
              <a:t>Holistic approach: </a:t>
            </a:r>
            <a:r>
              <a:rPr lang="en-GB" dirty="0"/>
              <a:t>Earth = interconnected system</a:t>
            </a:r>
          </a:p>
          <a:p>
            <a:pPr lvl="1"/>
            <a:r>
              <a:rPr lang="en-GB" dirty="0"/>
              <a:t>atmosphere, hydrosphere, biosphere, lithosphere, anthroposphere</a:t>
            </a:r>
          </a:p>
          <a:p>
            <a:r>
              <a:rPr lang="en-GB" b="1" dirty="0"/>
              <a:t>Dynamic interactions: </a:t>
            </a:r>
          </a:p>
          <a:p>
            <a:pPr lvl="1"/>
            <a:r>
              <a:rPr lang="en-GB" dirty="0"/>
              <a:t>processes, feedback loops, and thresholds influencing system stability</a:t>
            </a:r>
          </a:p>
          <a:p>
            <a:pPr lvl="1"/>
            <a:r>
              <a:rPr lang="en-GB" dirty="0"/>
              <a:t>positive (amplifying) and negative (stabilising) feedbacks</a:t>
            </a:r>
          </a:p>
          <a:p>
            <a:r>
              <a:rPr lang="en-GB" b="1" dirty="0"/>
              <a:t>Planetary boundaries: </a:t>
            </a:r>
            <a:r>
              <a:rPr lang="en-GB" dirty="0"/>
              <a:t>safe operating limits for Earth’s systems</a:t>
            </a:r>
          </a:p>
          <a:p>
            <a:pPr lvl="1"/>
            <a:r>
              <a:rPr lang="en-GB" dirty="0"/>
              <a:t>climate, biodiversity, etc.</a:t>
            </a:r>
          </a:p>
          <a:p>
            <a:r>
              <a:rPr lang="en-GB" b="1" dirty="0"/>
              <a:t>Temporal and spatial scales </a:t>
            </a:r>
          </a:p>
          <a:p>
            <a:pPr lvl="1"/>
            <a:r>
              <a:rPr lang="en-GB" dirty="0"/>
              <a:t>processes from local to global and short to geological timescales</a:t>
            </a:r>
          </a:p>
          <a:p>
            <a:r>
              <a:rPr lang="en-GB" b="1" dirty="0"/>
              <a:t>Interdisciplinarity: </a:t>
            </a:r>
            <a:r>
              <a:rPr lang="en-GB" dirty="0"/>
              <a:t>insights from natural and social sciences to understand complex interactions</a:t>
            </a:r>
          </a:p>
          <a:p>
            <a:r>
              <a:rPr lang="en-GB" b="1" dirty="0"/>
              <a:t>Human Role: </a:t>
            </a:r>
            <a:r>
              <a:rPr lang="en-GB" dirty="0"/>
              <a:t>humans = dominant geological force </a:t>
            </a:r>
            <a:r>
              <a:rPr lang="en-GB" b="1" dirty="0"/>
              <a:t>👉 Anthropocene</a:t>
            </a:r>
          </a:p>
          <a:p>
            <a:r>
              <a:rPr lang="en-GB" b="1" dirty="0"/>
              <a:t>Focus on resilience: </a:t>
            </a:r>
            <a:r>
              <a:rPr lang="en-GB" dirty="0"/>
              <a:t>system capacity to absorb disturbances and adapt to change</a:t>
            </a:r>
          </a:p>
        </p:txBody>
      </p:sp>
      <p:sp>
        <p:nvSpPr>
          <p:cNvPr id="5" name="Datumsplatzhalter 4">
            <a:extLst>
              <a:ext uri="{FF2B5EF4-FFF2-40B4-BE49-F238E27FC236}">
                <a16:creationId xmlns:a16="http://schemas.microsoft.com/office/drawing/2014/main" id="{6BF23EDB-7306-7165-824C-A0ADD218C18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F9E3E50-EF6C-4372-1415-5BDB57FB3CBA}"/>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2182050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FF60627-218D-68D7-97B5-854822C677B9}"/>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3" name="Titel 2">
            <a:extLst>
              <a:ext uri="{FF2B5EF4-FFF2-40B4-BE49-F238E27FC236}">
                <a16:creationId xmlns:a16="http://schemas.microsoft.com/office/drawing/2014/main" id="{A35F2DCF-FB93-B519-3FE8-FB2C23753CE1}"/>
              </a:ext>
            </a:extLst>
          </p:cNvPr>
          <p:cNvSpPr>
            <a:spLocks noGrp="1"/>
          </p:cNvSpPr>
          <p:nvPr>
            <p:ph type="title"/>
          </p:nvPr>
        </p:nvSpPr>
        <p:spPr>
          <a:xfrm>
            <a:off x="695326" y="333000"/>
            <a:ext cx="8928100" cy="792000"/>
          </a:xfrm>
        </p:spPr>
        <p:txBody>
          <a:bodyPr/>
          <a:lstStyle/>
          <a:p>
            <a:r>
              <a:rPr lang="en-GB" dirty="0"/>
              <a:t>Understanding society as hybrid system </a:t>
            </a:r>
            <a:br>
              <a:rPr lang="en-GB" dirty="0"/>
            </a:br>
            <a:r>
              <a:rPr lang="en-GB" dirty="0"/>
              <a:t>(e.g. Fischer-Kowalski and Weisz 1999)</a:t>
            </a:r>
          </a:p>
        </p:txBody>
      </p:sp>
      <p:pic>
        <p:nvPicPr>
          <p:cNvPr id="8" name="Inhaltsplatzhalter 7">
            <a:extLst>
              <a:ext uri="{FF2B5EF4-FFF2-40B4-BE49-F238E27FC236}">
                <a16:creationId xmlns:a16="http://schemas.microsoft.com/office/drawing/2014/main" id="{DDEF05FE-ACD1-E7F8-D533-503719A663F5}"/>
              </a:ext>
            </a:extLst>
          </p:cNvPr>
          <p:cNvPicPr>
            <a:picLocks noGrp="1" noChangeAspect="1"/>
          </p:cNvPicPr>
          <p:nvPr>
            <p:ph idx="1"/>
          </p:nvPr>
        </p:nvPicPr>
        <p:blipFill>
          <a:blip r:embed="rId2"/>
          <a:stretch>
            <a:fillRect/>
          </a:stretch>
        </p:blipFill>
        <p:spPr>
          <a:xfrm>
            <a:off x="1488000" y="1557512"/>
            <a:ext cx="8883770" cy="4535488"/>
          </a:xfrm>
        </p:spPr>
      </p:pic>
      <p:sp>
        <p:nvSpPr>
          <p:cNvPr id="5" name="Datumsplatzhalter 4">
            <a:extLst>
              <a:ext uri="{FF2B5EF4-FFF2-40B4-BE49-F238E27FC236}">
                <a16:creationId xmlns:a16="http://schemas.microsoft.com/office/drawing/2014/main" id="{9400394C-3B20-B26F-5404-73238CDA9BB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295BBFC-53D1-363D-3463-3CFD0B5F70B2}"/>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950859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55BE70-40A5-CBB9-BDF5-179D069497ED}"/>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FBECEB49-C564-9B98-6419-F2B3E3F7B7A6}"/>
              </a:ext>
            </a:extLst>
          </p:cNvPr>
          <p:cNvSpPr>
            <a:spLocks noGrp="1"/>
          </p:cNvSpPr>
          <p:nvPr>
            <p:ph type="title"/>
          </p:nvPr>
        </p:nvSpPr>
        <p:spPr/>
        <p:txBody>
          <a:bodyPr/>
          <a:lstStyle/>
          <a:p>
            <a:r>
              <a:rPr lang="en-GB" dirty="0"/>
              <a:t>To sum it up: We’ve come a long way </a:t>
            </a:r>
          </a:p>
        </p:txBody>
      </p:sp>
      <p:pic>
        <p:nvPicPr>
          <p:cNvPr id="8" name="Inhaltsplatzhalter 7">
            <a:extLst>
              <a:ext uri="{FF2B5EF4-FFF2-40B4-BE49-F238E27FC236}">
                <a16:creationId xmlns:a16="http://schemas.microsoft.com/office/drawing/2014/main" id="{138B3F3A-05EB-EB99-D0B1-21279B07FBF3}"/>
              </a:ext>
            </a:extLst>
          </p:cNvPr>
          <p:cNvPicPr>
            <a:picLocks noGrp="1" noChangeAspect="1"/>
          </p:cNvPicPr>
          <p:nvPr>
            <p:ph idx="1"/>
          </p:nvPr>
        </p:nvPicPr>
        <p:blipFill>
          <a:blip r:embed="rId2"/>
          <a:stretch>
            <a:fillRect/>
          </a:stretch>
        </p:blipFill>
        <p:spPr>
          <a:xfrm>
            <a:off x="6096000" y="1729180"/>
            <a:ext cx="5821622" cy="4003820"/>
          </a:xfrm>
        </p:spPr>
      </p:pic>
      <p:sp>
        <p:nvSpPr>
          <p:cNvPr id="5" name="Datumsplatzhalter 4">
            <a:extLst>
              <a:ext uri="{FF2B5EF4-FFF2-40B4-BE49-F238E27FC236}">
                <a16:creationId xmlns:a16="http://schemas.microsoft.com/office/drawing/2014/main" id="{F41E7694-8037-C81E-52CC-E055E3EB70C2}"/>
              </a:ext>
            </a:extLst>
          </p:cNvPr>
          <p:cNvSpPr>
            <a:spLocks noGrp="1"/>
          </p:cNvSpPr>
          <p:nvPr>
            <p:ph type="dt" sz="half" idx="10"/>
          </p:nvPr>
        </p:nvSpPr>
        <p:spPr/>
        <p:txBody>
          <a:bodyPr/>
          <a:lstStyle/>
          <a:p>
            <a:r>
              <a:rPr lang="en-GB" dirty="0"/>
              <a:t>(Matthews et al. 2000; Raworth, 2017:64)</a:t>
            </a:r>
          </a:p>
        </p:txBody>
      </p:sp>
      <p:sp>
        <p:nvSpPr>
          <p:cNvPr id="6" name="Fußzeilenplatzhalter 5">
            <a:extLst>
              <a:ext uri="{FF2B5EF4-FFF2-40B4-BE49-F238E27FC236}">
                <a16:creationId xmlns:a16="http://schemas.microsoft.com/office/drawing/2014/main" id="{F1766B7F-B2D8-EF2A-58F1-BA16AD564132}"/>
              </a:ext>
            </a:extLst>
          </p:cNvPr>
          <p:cNvSpPr>
            <a:spLocks noGrp="1"/>
          </p:cNvSpPr>
          <p:nvPr>
            <p:ph type="ftr" sz="quarter" idx="11"/>
          </p:nvPr>
        </p:nvSpPr>
        <p:spPr/>
        <p:txBody>
          <a:bodyPr/>
          <a:lstStyle/>
          <a:p>
            <a:r>
              <a:rPr lang="en-GB" dirty="0"/>
              <a:t>KMH | L POS</a:t>
            </a:r>
          </a:p>
        </p:txBody>
      </p:sp>
      <p:pic>
        <p:nvPicPr>
          <p:cNvPr id="4" name="Grafik 3">
            <a:extLst>
              <a:ext uri="{FF2B5EF4-FFF2-40B4-BE49-F238E27FC236}">
                <a16:creationId xmlns:a16="http://schemas.microsoft.com/office/drawing/2014/main" id="{B27DEB4D-7248-2F91-80E4-37E8360BFA26}"/>
              </a:ext>
            </a:extLst>
          </p:cNvPr>
          <p:cNvPicPr>
            <a:picLocks noChangeAspect="1"/>
          </p:cNvPicPr>
          <p:nvPr/>
        </p:nvPicPr>
        <p:blipFill>
          <a:blip r:embed="rId3"/>
          <a:stretch>
            <a:fillRect/>
          </a:stretch>
        </p:blipFill>
        <p:spPr>
          <a:xfrm>
            <a:off x="264000" y="1773000"/>
            <a:ext cx="5704464" cy="3683476"/>
          </a:xfrm>
          <a:prstGeom prst="rect">
            <a:avLst/>
          </a:prstGeom>
        </p:spPr>
      </p:pic>
    </p:spTree>
    <p:extLst>
      <p:ext uri="{BB962C8B-B14F-4D97-AF65-F5344CB8AC3E}">
        <p14:creationId xmlns:p14="http://schemas.microsoft.com/office/powerpoint/2010/main" val="4075231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7F54A5A-BC4F-2207-C2BD-2A8B3C2C023A}"/>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795D9244-E810-903B-7BB0-15BD681CB08C}"/>
              </a:ext>
            </a:extLst>
          </p:cNvPr>
          <p:cNvSpPr>
            <a:spLocks noGrp="1"/>
          </p:cNvSpPr>
          <p:nvPr>
            <p:ph type="title"/>
          </p:nvPr>
        </p:nvSpPr>
        <p:spPr/>
        <p:txBody>
          <a:bodyPr/>
          <a:lstStyle/>
          <a:p>
            <a:r>
              <a:rPr lang="en-GB" dirty="0"/>
              <a:t>But what exactly is Global Change?</a:t>
            </a:r>
          </a:p>
        </p:txBody>
      </p:sp>
      <p:sp>
        <p:nvSpPr>
          <p:cNvPr id="5" name="Datumsplatzhalter 4">
            <a:extLst>
              <a:ext uri="{FF2B5EF4-FFF2-40B4-BE49-F238E27FC236}">
                <a16:creationId xmlns:a16="http://schemas.microsoft.com/office/drawing/2014/main" id="{BD11586D-EDCF-6800-4D8F-7FE7EC4F2C0E}"/>
              </a:ext>
            </a:extLst>
          </p:cNvPr>
          <p:cNvSpPr>
            <a:spLocks noGrp="1"/>
          </p:cNvSpPr>
          <p:nvPr>
            <p:ph type="dt" sz="half" idx="10"/>
          </p:nvPr>
        </p:nvSpPr>
        <p:spPr/>
        <p:txBody>
          <a:bodyPr/>
          <a:lstStyle/>
          <a:p>
            <a:r>
              <a:rPr lang="en-GB" dirty="0"/>
              <a:t>(Kraas 2007:80)</a:t>
            </a:r>
          </a:p>
        </p:txBody>
      </p:sp>
      <p:sp>
        <p:nvSpPr>
          <p:cNvPr id="6" name="Fußzeilenplatzhalter 5">
            <a:extLst>
              <a:ext uri="{FF2B5EF4-FFF2-40B4-BE49-F238E27FC236}">
                <a16:creationId xmlns:a16="http://schemas.microsoft.com/office/drawing/2014/main" id="{36C75AAE-97A3-A2AA-BE4A-42FCDFD8854B}"/>
              </a:ext>
            </a:extLst>
          </p:cNvPr>
          <p:cNvSpPr>
            <a:spLocks noGrp="1"/>
          </p:cNvSpPr>
          <p:nvPr>
            <p:ph type="ftr" sz="quarter" idx="11"/>
          </p:nvPr>
        </p:nvSpPr>
        <p:spPr/>
        <p:txBody>
          <a:bodyPr/>
          <a:lstStyle/>
          <a:p>
            <a:r>
              <a:rPr lang="en-GB" dirty="0"/>
              <a:t>KMH / Intro Circularity</a:t>
            </a:r>
          </a:p>
        </p:txBody>
      </p:sp>
      <p:pic>
        <p:nvPicPr>
          <p:cNvPr id="7" name="Picture 2">
            <a:extLst>
              <a:ext uri="{FF2B5EF4-FFF2-40B4-BE49-F238E27FC236}">
                <a16:creationId xmlns:a16="http://schemas.microsoft.com/office/drawing/2014/main" id="{2FF779EA-C5B5-E6BD-F1F0-9B7846AFE05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9509"/>
          <a:stretch/>
        </p:blipFill>
        <p:spPr bwMode="auto">
          <a:xfrm>
            <a:off x="695324" y="2061000"/>
            <a:ext cx="7200893" cy="410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feld 8">
            <a:extLst>
              <a:ext uri="{FF2B5EF4-FFF2-40B4-BE49-F238E27FC236}">
                <a16:creationId xmlns:a16="http://schemas.microsoft.com/office/drawing/2014/main" id="{485D288F-38EC-4597-52AF-EFB32B382D35}"/>
              </a:ext>
            </a:extLst>
          </p:cNvPr>
          <p:cNvSpPr txBox="1"/>
          <p:nvPr/>
        </p:nvSpPr>
        <p:spPr>
          <a:xfrm>
            <a:off x="698946" y="1197000"/>
            <a:ext cx="7989054" cy="830997"/>
          </a:xfrm>
          <a:prstGeom prst="rect">
            <a:avLst/>
          </a:prstGeom>
          <a:noFill/>
        </p:spPr>
        <p:txBody>
          <a:bodyPr wrap="square">
            <a:spAutoFit/>
          </a:bodyPr>
          <a:lstStyle/>
          <a:p>
            <a:r>
              <a:rPr lang="en-GB" sz="2400" dirty="0"/>
              <a:t>large-scale transformations affecting the Earth’s systems, including environmental, economic, social, and political shifts:</a:t>
            </a:r>
          </a:p>
        </p:txBody>
      </p:sp>
    </p:spTree>
    <p:extLst>
      <p:ext uri="{BB962C8B-B14F-4D97-AF65-F5344CB8AC3E}">
        <p14:creationId xmlns:p14="http://schemas.microsoft.com/office/powerpoint/2010/main" val="1504721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p:txBody>
          <a:bodyPr/>
          <a:lstStyle/>
          <a:p>
            <a:r>
              <a:rPr lang="en-GB" dirty="0"/>
              <a:t>Non-human causes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7270" t="10521" r="20155" b="17814"/>
          <a:stretch/>
        </p:blipFill>
        <p:spPr>
          <a:xfrm>
            <a:off x="2394446" y="1341000"/>
            <a:ext cx="7403107" cy="4769122"/>
          </a:xfrm>
          <a:prstGeom prst="rect">
            <a:avLst/>
          </a:prstGeom>
          <a:ln w="6350">
            <a:noFill/>
          </a:ln>
          <a:effectLst/>
        </p:spPr>
      </p:pic>
    </p:spTree>
    <p:extLst>
      <p:ext uri="{BB962C8B-B14F-4D97-AF65-F5344CB8AC3E}">
        <p14:creationId xmlns:p14="http://schemas.microsoft.com/office/powerpoint/2010/main" val="1851926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4" y="1413001"/>
            <a:ext cx="6984675" cy="4751262"/>
          </a:xfrm>
        </p:spPr>
        <p:txBody>
          <a:bodyPr/>
          <a:lstStyle/>
          <a:p>
            <a:pPr>
              <a:spcAft>
                <a:spcPts val="2200"/>
              </a:spcAft>
            </a:pPr>
            <a:r>
              <a:rPr lang="en-GB" b="1" dirty="0"/>
              <a:t>Recap on Sustainability, Circularity &amp; Global Change </a:t>
            </a:r>
          </a:p>
          <a:p>
            <a:pPr>
              <a:spcAft>
                <a:spcPts val="2200"/>
              </a:spcAft>
            </a:pPr>
            <a:r>
              <a:rPr lang="en-GB" b="1" dirty="0"/>
              <a:t>From Principles to Reality</a:t>
            </a:r>
          </a:p>
          <a:p>
            <a:pPr>
              <a:spcAft>
                <a:spcPts val="2200"/>
              </a:spcAft>
            </a:pPr>
            <a:r>
              <a:rPr lang="en-GB" b="1" dirty="0"/>
              <a:t>Managing our Way out?</a:t>
            </a:r>
          </a:p>
          <a:p>
            <a:pPr>
              <a:spcAft>
                <a:spcPts val="2200"/>
              </a:spcAft>
            </a:pPr>
            <a:r>
              <a:rPr lang="en-GB" b="1" dirty="0"/>
              <a:t>What is Sustainability &amp; Environmental Management?</a:t>
            </a:r>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15213" t="7007" r="24264" b="7007"/>
          <a:stretch/>
        </p:blipFill>
        <p:spPr bwMode="gray">
          <a:xfrm>
            <a:off x="8183563" y="0"/>
            <a:ext cx="4008437" cy="685800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9624000" y="6381000"/>
            <a:ext cx="2448000" cy="189604"/>
          </a:xfrm>
          <a:prstGeom prst="rect">
            <a:avLst/>
          </a:prstGeom>
          <a:noFill/>
        </p:spPr>
        <p:txBody>
          <a:bodyPr wrap="square" lIns="0" tIns="0" rIns="0" bIns="0" rtlCol="0">
            <a:spAutoFit/>
          </a:bodyPr>
          <a:lstStyle/>
          <a:p>
            <a:pPr algn="r">
              <a:lnSpc>
                <a:spcPct val="120000"/>
              </a:lnSpc>
              <a:spcBef>
                <a:spcPts val="800"/>
              </a:spcBef>
            </a:pPr>
            <a:r>
              <a:rPr lang="en-GB" sz="1100" dirty="0">
                <a:solidFill>
                  <a:schemeClr val="bg1">
                    <a:lumMod val="50000"/>
                  </a:schemeClr>
                </a:solidFill>
              </a:rPr>
              <a:t>(Thomson, 1916, PD)</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a:xfrm>
            <a:off x="695325" y="6439500"/>
            <a:ext cx="5688000" cy="144000"/>
          </a:xfrm>
        </p:spPr>
        <p:txBody>
          <a:bodyPr/>
          <a:lstStyle/>
          <a:p>
            <a:r>
              <a:rPr lang="en-GB" dirty="0"/>
              <a:t>KMH / SEM</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20</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a:xfrm>
            <a:off x="695326" y="333000"/>
            <a:ext cx="8928100" cy="792000"/>
          </a:xfrm>
        </p:spPr>
        <p:txBody>
          <a:bodyPr/>
          <a:lstStyle/>
          <a:p>
            <a:r>
              <a:rPr lang="en-GB" dirty="0"/>
              <a:t>Human causes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770" t="10154" r="15211"/>
          <a:stretch/>
        </p:blipFill>
        <p:spPr>
          <a:xfrm>
            <a:off x="2256298" y="889169"/>
            <a:ext cx="7391401" cy="5491831"/>
          </a:xfrm>
          <a:prstGeom prst="rect">
            <a:avLst/>
          </a:prstGeom>
          <a:ln w="6350">
            <a:noFill/>
          </a:ln>
          <a:effectLst/>
        </p:spPr>
      </p:pic>
    </p:spTree>
    <p:extLst>
      <p:ext uri="{BB962C8B-B14F-4D97-AF65-F5344CB8AC3E}">
        <p14:creationId xmlns:p14="http://schemas.microsoft.com/office/powerpoint/2010/main" val="2187448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BCD1C-A74A-4584-9F67-517562C19BC1}"/>
              </a:ext>
            </a:extLst>
          </p:cNvPr>
          <p:cNvSpPr>
            <a:spLocks noGrp="1"/>
          </p:cNvSpPr>
          <p:nvPr>
            <p:ph type="title"/>
          </p:nvPr>
        </p:nvSpPr>
        <p:spPr/>
        <p:txBody>
          <a:bodyPr>
            <a:normAutofit/>
          </a:bodyPr>
          <a:lstStyle/>
          <a:p>
            <a:r>
              <a:rPr lang="en-GB" dirty="0"/>
              <a:t>Great Acceleration: Steffen et al. (2015)</a:t>
            </a:r>
          </a:p>
        </p:txBody>
      </p:sp>
      <p:grpSp>
        <p:nvGrpSpPr>
          <p:cNvPr id="12" name="WORKimage">
            <a:extLst>
              <a:ext uri="{FF2B5EF4-FFF2-40B4-BE49-F238E27FC236}">
                <a16:creationId xmlns:a16="http://schemas.microsoft.com/office/drawing/2014/main" id="{CBF6FD3E-A8CB-407A-85C0-BD3EFC52D799}"/>
              </a:ext>
            </a:extLst>
          </p:cNvPr>
          <p:cNvGrpSpPr/>
          <p:nvPr/>
        </p:nvGrpSpPr>
        <p:grpSpPr>
          <a:xfrm>
            <a:off x="624000" y="1197000"/>
            <a:ext cx="10008000" cy="4985041"/>
            <a:chOff x="-6247814" y="-5486400"/>
            <a:chExt cx="13768163" cy="6858000"/>
          </a:xfrm>
        </p:grpSpPr>
        <p:pic>
          <p:nvPicPr>
            <p:cNvPr id="10" name="Grafik 9">
              <a:extLst>
                <a:ext uri="{FF2B5EF4-FFF2-40B4-BE49-F238E27FC236}">
                  <a16:creationId xmlns:a16="http://schemas.microsoft.com/office/drawing/2014/main" id="{31AD186C-2F76-4025-A892-F781D66FE753}"/>
                </a:ext>
              </a:extLst>
            </p:cNvPr>
            <p:cNvPicPr>
              <a:picLocks noChangeAspect="1"/>
            </p:cNvPicPr>
            <p:nvPr/>
          </p:nvPicPr>
          <p:blipFill>
            <a:blip r:embed="rId2"/>
            <a:stretch>
              <a:fillRect/>
            </a:stretch>
          </p:blipFill>
          <p:spPr>
            <a:xfrm>
              <a:off x="-6247814" y="-5486400"/>
              <a:ext cx="6773253" cy="6858000"/>
            </a:xfrm>
            <a:prstGeom prst="rect">
              <a:avLst/>
            </a:prstGeom>
          </p:spPr>
        </p:pic>
        <p:pic>
          <p:nvPicPr>
            <p:cNvPr id="11" name="Grafik 10">
              <a:extLst>
                <a:ext uri="{FF2B5EF4-FFF2-40B4-BE49-F238E27FC236}">
                  <a16:creationId xmlns:a16="http://schemas.microsoft.com/office/drawing/2014/main" id="{6AFA7B5F-3596-4396-8A6E-901F792C4430}"/>
                </a:ext>
              </a:extLst>
            </p:cNvPr>
            <p:cNvPicPr>
              <a:picLocks noChangeAspect="1"/>
            </p:cNvPicPr>
            <p:nvPr/>
          </p:nvPicPr>
          <p:blipFill>
            <a:blip r:embed="rId3"/>
            <a:stretch>
              <a:fillRect/>
            </a:stretch>
          </p:blipFill>
          <p:spPr>
            <a:xfrm>
              <a:off x="779136" y="-5486400"/>
              <a:ext cx="6741213" cy="6858000"/>
            </a:xfrm>
            <a:prstGeom prst="rect">
              <a:avLst/>
            </a:prstGeom>
          </p:spPr>
        </p:pic>
      </p:grpSp>
      <p:sp>
        <p:nvSpPr>
          <p:cNvPr id="3" name="Datumsplatzhalter 2">
            <a:extLst>
              <a:ext uri="{FF2B5EF4-FFF2-40B4-BE49-F238E27FC236}">
                <a16:creationId xmlns:a16="http://schemas.microsoft.com/office/drawing/2014/main" id="{268D28A2-C575-BF79-312F-5661D9DC4005}"/>
              </a:ext>
            </a:extLst>
          </p:cNvPr>
          <p:cNvSpPr>
            <a:spLocks noGrp="1"/>
          </p:cNvSpPr>
          <p:nvPr>
            <p:ph type="dt" sz="half" idx="10"/>
          </p:nvPr>
        </p:nvSpPr>
        <p:spPr/>
        <p:txBody>
          <a:bodyPr/>
          <a:lstStyle/>
          <a:p>
            <a:r>
              <a:rPr lang="en-GB" dirty="0"/>
              <a:t>(Courntey White, o.J.)</a:t>
            </a:r>
          </a:p>
        </p:txBody>
      </p:sp>
      <p:sp>
        <p:nvSpPr>
          <p:cNvPr id="4" name="Fußzeilenplatzhalter 3">
            <a:extLst>
              <a:ext uri="{FF2B5EF4-FFF2-40B4-BE49-F238E27FC236}">
                <a16:creationId xmlns:a16="http://schemas.microsoft.com/office/drawing/2014/main" id="{D3A82748-1875-DAE3-6916-D0DF39F5DD87}"/>
              </a:ext>
            </a:extLst>
          </p:cNvPr>
          <p:cNvSpPr>
            <a:spLocks noGrp="1"/>
          </p:cNvSpPr>
          <p:nvPr>
            <p:ph type="ftr" sz="quarter" idx="11"/>
          </p:nvPr>
        </p:nvSpPr>
        <p:spPr/>
        <p:txBody>
          <a:bodyPr/>
          <a:lstStyle/>
          <a:p>
            <a:r>
              <a:rPr lang="en-GB" dirty="0"/>
              <a:t>KMH / Intro Circularity</a:t>
            </a:r>
          </a:p>
        </p:txBody>
      </p:sp>
      <p:sp>
        <p:nvSpPr>
          <p:cNvPr id="5" name="Foliennummernplatzhalter 4">
            <a:extLst>
              <a:ext uri="{FF2B5EF4-FFF2-40B4-BE49-F238E27FC236}">
                <a16:creationId xmlns:a16="http://schemas.microsoft.com/office/drawing/2014/main" id="{7EC9E455-1777-B070-8AA2-92ECCDE93BC8}"/>
              </a:ext>
            </a:extLst>
          </p:cNvPr>
          <p:cNvSpPr>
            <a:spLocks noGrp="1"/>
          </p:cNvSpPr>
          <p:nvPr>
            <p:ph type="sldNum" sz="quarter" idx="12"/>
          </p:nvPr>
        </p:nvSpPr>
        <p:spPr/>
        <p:txBody>
          <a:bodyPr/>
          <a:lstStyle/>
          <a:p>
            <a:fld id="{D836C0FE-70CA-4950-82D6-CF602CC2B770}" type="slidenum">
              <a:rPr lang="en-GB" smtClean="0"/>
              <a:t>21</a:t>
            </a:fld>
            <a:endParaRPr lang="en-GB" dirty="0"/>
          </a:p>
        </p:txBody>
      </p:sp>
    </p:spTree>
    <p:extLst>
      <p:ext uri="{BB962C8B-B14F-4D97-AF65-F5344CB8AC3E}">
        <p14:creationId xmlns:p14="http://schemas.microsoft.com/office/powerpoint/2010/main" val="1475946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22</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A conclusion: Dominant linear model</a:t>
            </a:r>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 World Economic Forum, 2023)</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7" name="Content Placeholder 6">
            <a:extLst>
              <a:ext uri="{FF2B5EF4-FFF2-40B4-BE49-F238E27FC236}">
                <a16:creationId xmlns:a16="http://schemas.microsoft.com/office/drawing/2014/main" id="{85E34E0A-D657-C6ED-9199-2B7230CF0D90}"/>
              </a:ext>
            </a:extLst>
          </p:cNvPr>
          <p:cNvPicPr>
            <a:picLocks noGrp="1" noChangeAspect="1"/>
          </p:cNvPicPr>
          <p:nvPr>
            <p:ph idx="1"/>
          </p:nvPr>
        </p:nvPicPr>
        <p:blipFill>
          <a:blip r:embed="rId2"/>
          <a:srcRect r="56069"/>
          <a:stretch/>
        </p:blipFill>
        <p:spPr>
          <a:xfrm>
            <a:off x="1056000" y="1853571"/>
            <a:ext cx="4874249" cy="3942857"/>
          </a:xfrm>
          <a:prstGeom prst="rect">
            <a:avLst/>
          </a:prstGeom>
        </p:spPr>
      </p:pic>
      <p:pic>
        <p:nvPicPr>
          <p:cNvPr id="11266" name="Picture 2" descr="The circular economy is much more than recycling.">
            <a:hlinkClick r:id="rId3"/>
            <a:extLst>
              <a:ext uri="{FF2B5EF4-FFF2-40B4-BE49-F238E27FC236}">
                <a16:creationId xmlns:a16="http://schemas.microsoft.com/office/drawing/2014/main" id="{C2F8DDB3-C3BA-AB98-F248-7D943F532C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461"/>
          <a:stretch/>
        </p:blipFill>
        <p:spPr bwMode="auto">
          <a:xfrm>
            <a:off x="7599349" y="346350"/>
            <a:ext cx="4048153"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69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2024 country overshoot days. Earth in the middle with dates positioned outside of the circle corresponding to country overshoot day">
            <a:hlinkClick r:id="rId2"/>
            <a:extLst>
              <a:ext uri="{FF2B5EF4-FFF2-40B4-BE49-F238E27FC236}">
                <a16:creationId xmlns:a16="http://schemas.microsoft.com/office/drawing/2014/main" id="{4B15E475-BF5E-687A-952D-FE3AC315ABB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551" b="11816"/>
          <a:stretch/>
        </p:blipFill>
        <p:spPr bwMode="auto">
          <a:xfrm>
            <a:off x="1344366" y="1124744"/>
            <a:ext cx="8928098" cy="5049160"/>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7B4B842C-9D4E-ADDF-2D2D-3737A2745BB6}"/>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3" name="Titel 2">
            <a:extLst>
              <a:ext uri="{FF2B5EF4-FFF2-40B4-BE49-F238E27FC236}">
                <a16:creationId xmlns:a16="http://schemas.microsoft.com/office/drawing/2014/main" id="{56EAD231-03A6-ADB1-D00B-30EEEBF34BB8}"/>
              </a:ext>
            </a:extLst>
          </p:cNvPr>
          <p:cNvSpPr>
            <a:spLocks noGrp="1"/>
          </p:cNvSpPr>
          <p:nvPr>
            <p:ph type="title"/>
          </p:nvPr>
        </p:nvSpPr>
        <p:spPr>
          <a:xfrm>
            <a:off x="695326" y="476672"/>
            <a:ext cx="8928100" cy="792000"/>
          </a:xfrm>
        </p:spPr>
        <p:txBody>
          <a:bodyPr/>
          <a:lstStyle/>
          <a:p>
            <a:r>
              <a:rPr lang="en-GB" dirty="0"/>
              <a:t>Our national Overshoot Days</a:t>
            </a:r>
          </a:p>
        </p:txBody>
      </p:sp>
      <p:sp>
        <p:nvSpPr>
          <p:cNvPr id="5" name="Datumsplatzhalter 4">
            <a:extLst>
              <a:ext uri="{FF2B5EF4-FFF2-40B4-BE49-F238E27FC236}">
                <a16:creationId xmlns:a16="http://schemas.microsoft.com/office/drawing/2014/main" id="{C5843FAD-8281-9A6C-0903-221F0956F1F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AC15A65-206C-C81D-AD39-684F2C7DAEEB}"/>
              </a:ext>
            </a:extLst>
          </p:cNvPr>
          <p:cNvSpPr>
            <a:spLocks noGrp="1"/>
          </p:cNvSpPr>
          <p:nvPr>
            <p:ph type="ftr" sz="quarter" idx="11"/>
          </p:nvPr>
        </p:nvSpPr>
        <p:spPr/>
        <p:txBody>
          <a:bodyPr/>
          <a:lstStyle/>
          <a:p>
            <a:r>
              <a:rPr lang="en-GB" dirty="0"/>
              <a:t>KMH | L POS</a:t>
            </a:r>
          </a:p>
        </p:txBody>
      </p:sp>
    </p:spTree>
    <p:extLst>
      <p:ext uri="{BB962C8B-B14F-4D97-AF65-F5344CB8AC3E}">
        <p14:creationId xmlns:p14="http://schemas.microsoft.com/office/powerpoint/2010/main" val="204681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68A0773-CC99-4620-F822-4D80830001A8}"/>
              </a:ext>
            </a:extLst>
          </p:cNvPr>
          <p:cNvSpPr>
            <a:spLocks noGrp="1"/>
          </p:cNvSpPr>
          <p:nvPr>
            <p:ph type="sldNum" sz="quarter" idx="12"/>
          </p:nvPr>
        </p:nvSpPr>
        <p:spPr/>
        <p:txBody>
          <a:bodyPr/>
          <a:lstStyle/>
          <a:p>
            <a:fld id="{9C057DB4-583E-41A7-BD94-987342018C17}" type="slidenum">
              <a:rPr lang="en-GB" noProof="0" smtClean="0"/>
              <a:pPr/>
              <a:t>24</a:t>
            </a:fld>
            <a:endParaRPr lang="en-GB" noProof="0" dirty="0"/>
          </a:p>
        </p:txBody>
      </p:sp>
      <p:sp>
        <p:nvSpPr>
          <p:cNvPr id="7" name="Titel 6">
            <a:extLst>
              <a:ext uri="{FF2B5EF4-FFF2-40B4-BE49-F238E27FC236}">
                <a16:creationId xmlns:a16="http://schemas.microsoft.com/office/drawing/2014/main" id="{45F0EE6A-83C5-ADD0-C96F-AE7D44F92B2D}"/>
              </a:ext>
            </a:extLst>
          </p:cNvPr>
          <p:cNvSpPr>
            <a:spLocks noGrp="1"/>
          </p:cNvSpPr>
          <p:nvPr>
            <p:ph type="title"/>
          </p:nvPr>
        </p:nvSpPr>
        <p:spPr/>
        <p:txBody>
          <a:bodyPr/>
          <a:lstStyle/>
          <a:p>
            <a:r>
              <a:rPr lang="en-GB" dirty="0"/>
              <a:t>Reviewing our performance so far</a:t>
            </a:r>
          </a:p>
        </p:txBody>
      </p:sp>
      <p:pic>
        <p:nvPicPr>
          <p:cNvPr id="11" name="Content Placeholder 10">
            <a:hlinkClick r:id="rId2"/>
            <a:extLst>
              <a:ext uri="{FF2B5EF4-FFF2-40B4-BE49-F238E27FC236}">
                <a16:creationId xmlns:a16="http://schemas.microsoft.com/office/drawing/2014/main" id="{3BDED5D3-DA90-5346-69A6-21E475E0280F}"/>
              </a:ext>
            </a:extLst>
          </p:cNvPr>
          <p:cNvPicPr>
            <a:picLocks noGrp="1" noChangeAspect="1"/>
          </p:cNvPicPr>
          <p:nvPr>
            <p:ph idx="1"/>
          </p:nvPr>
        </p:nvPicPr>
        <p:blipFill>
          <a:blip r:embed="rId3"/>
          <a:stretch>
            <a:fillRect/>
          </a:stretch>
        </p:blipFill>
        <p:spPr>
          <a:xfrm>
            <a:off x="336000" y="1359778"/>
            <a:ext cx="10656674" cy="4661222"/>
          </a:xfrm>
        </p:spPr>
      </p:pic>
      <p:sp>
        <p:nvSpPr>
          <p:cNvPr id="3" name="Fußzeilenplatzhalter 2">
            <a:extLst>
              <a:ext uri="{FF2B5EF4-FFF2-40B4-BE49-F238E27FC236}">
                <a16:creationId xmlns:a16="http://schemas.microsoft.com/office/drawing/2014/main" id="{DF82A37F-5E37-8A87-4EDD-C132DE580C37}"/>
              </a:ext>
            </a:extLst>
          </p:cNvPr>
          <p:cNvSpPr>
            <a:spLocks noGrp="1"/>
          </p:cNvSpPr>
          <p:nvPr>
            <p:ph type="ftr" sz="quarter" idx="11"/>
          </p:nvPr>
        </p:nvSpPr>
        <p:spPr/>
        <p:txBody>
          <a:bodyPr/>
          <a:lstStyle/>
          <a:p>
            <a:r>
              <a:rPr lang="en-GB" noProof="0" dirty="0"/>
              <a:t>KMH | IMC 16.04.24</a:t>
            </a:r>
          </a:p>
        </p:txBody>
      </p:sp>
      <p:sp>
        <p:nvSpPr>
          <p:cNvPr id="8" name="Textplatzhalter 7">
            <a:extLst>
              <a:ext uri="{FF2B5EF4-FFF2-40B4-BE49-F238E27FC236}">
                <a16:creationId xmlns:a16="http://schemas.microsoft.com/office/drawing/2014/main" id="{CB8E4FA3-CECE-AD17-4FFB-99BAF0FF66D5}"/>
              </a:ext>
            </a:extLst>
          </p:cNvPr>
          <p:cNvSpPr>
            <a:spLocks noGrp="1"/>
          </p:cNvSpPr>
          <p:nvPr>
            <p:ph type="body" sz="quarter" idx="4294967295"/>
          </p:nvPr>
        </p:nvSpPr>
        <p:spPr>
          <a:xfrm>
            <a:off x="4788000" y="6328937"/>
            <a:ext cx="6456000" cy="365125"/>
          </a:xfrm>
        </p:spPr>
        <p:txBody>
          <a:bodyPr>
            <a:normAutofit fontScale="55000" lnSpcReduction="20000"/>
          </a:bodyPr>
          <a:lstStyle/>
          <a:p>
            <a:pPr marL="0" indent="0">
              <a:buNone/>
            </a:pPr>
            <a:r>
              <a:rPr lang="en-GB" dirty="0"/>
              <a:t>(Azote for Stockholm Resilience Centre, based on analysis in Richardson et al 2023; CC BY-NC-ND)</a:t>
            </a:r>
          </a:p>
        </p:txBody>
      </p:sp>
    </p:spTree>
    <p:extLst>
      <p:ext uri="{BB962C8B-B14F-4D97-AF65-F5344CB8AC3E}">
        <p14:creationId xmlns:p14="http://schemas.microsoft.com/office/powerpoint/2010/main" val="3787821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9B41F45-0BA1-1711-8A22-4EAF12679B05}"/>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B1B8DBE8-B7FD-6822-51CD-6564067A5AAF}"/>
              </a:ext>
            </a:extLst>
          </p:cNvPr>
          <p:cNvSpPr>
            <a:spLocks noGrp="1"/>
          </p:cNvSpPr>
          <p:nvPr>
            <p:ph type="title"/>
          </p:nvPr>
        </p:nvSpPr>
        <p:spPr>
          <a:xfrm>
            <a:off x="695326" y="481981"/>
            <a:ext cx="1619249" cy="792000"/>
          </a:xfrm>
        </p:spPr>
        <p:txBody>
          <a:bodyPr/>
          <a:lstStyle/>
          <a:p>
            <a:r>
              <a:rPr lang="en-GB" dirty="0"/>
              <a:t>Climate Change – but how?</a:t>
            </a:r>
          </a:p>
        </p:txBody>
      </p:sp>
      <p:sp>
        <p:nvSpPr>
          <p:cNvPr id="5" name="Datumsplatzhalter 4">
            <a:extLst>
              <a:ext uri="{FF2B5EF4-FFF2-40B4-BE49-F238E27FC236}">
                <a16:creationId xmlns:a16="http://schemas.microsoft.com/office/drawing/2014/main" id="{1E986527-7581-D40D-DCE9-EA84BFED2902}"/>
              </a:ext>
            </a:extLst>
          </p:cNvPr>
          <p:cNvSpPr>
            <a:spLocks noGrp="1"/>
          </p:cNvSpPr>
          <p:nvPr>
            <p:ph type="dt" sz="half" idx="10"/>
          </p:nvPr>
        </p:nvSpPr>
        <p:spPr/>
        <p:txBody>
          <a:bodyPr/>
          <a:lstStyle/>
          <a:p>
            <a:r>
              <a:rPr lang="en-GB" dirty="0"/>
              <a:t>(NASA, 2919)</a:t>
            </a:r>
          </a:p>
        </p:txBody>
      </p:sp>
      <p:sp>
        <p:nvSpPr>
          <p:cNvPr id="6" name="Fußzeilenplatzhalter 5">
            <a:extLst>
              <a:ext uri="{FF2B5EF4-FFF2-40B4-BE49-F238E27FC236}">
                <a16:creationId xmlns:a16="http://schemas.microsoft.com/office/drawing/2014/main" id="{BC513A8F-DC4E-8F94-6115-65D6DDDF9D66}"/>
              </a:ext>
            </a:extLst>
          </p:cNvPr>
          <p:cNvSpPr>
            <a:spLocks noGrp="1"/>
          </p:cNvSpPr>
          <p:nvPr>
            <p:ph type="ftr" sz="quarter" idx="11"/>
          </p:nvPr>
        </p:nvSpPr>
        <p:spPr/>
        <p:txBody>
          <a:bodyPr/>
          <a:lstStyle/>
          <a:p>
            <a:r>
              <a:rPr lang="en-GB" dirty="0"/>
              <a:t>KMH | L POS</a:t>
            </a:r>
          </a:p>
        </p:txBody>
      </p:sp>
      <p:pic>
        <p:nvPicPr>
          <p:cNvPr id="3074" name="Picture 2" descr="CO2_graph">
            <a:hlinkClick r:id="rId2"/>
            <a:extLst>
              <a:ext uri="{FF2B5EF4-FFF2-40B4-BE49-F238E27FC236}">
                <a16:creationId xmlns:a16="http://schemas.microsoft.com/office/drawing/2014/main" id="{1406F68B-5D0F-C5D8-274D-3A1C0907B5B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3956" y="481981"/>
            <a:ext cx="8990051" cy="5618782"/>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028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840A-B436-E96B-2529-758CD3F6CCB3}"/>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B1F4C36B-2805-2824-DEF4-F5BD604EC3B6}"/>
              </a:ext>
            </a:extLst>
          </p:cNvPr>
          <p:cNvSpPr>
            <a:spLocks noGrp="1"/>
          </p:cNvSpPr>
          <p:nvPr>
            <p:ph type="title"/>
          </p:nvPr>
        </p:nvSpPr>
        <p:spPr/>
        <p:txBody>
          <a:bodyPr/>
          <a:lstStyle/>
          <a:p>
            <a:r>
              <a:rPr lang="en-GB" dirty="0"/>
              <a:t>Where is </a:t>
            </a:r>
            <a:br>
              <a:rPr lang="en-GB" dirty="0"/>
            </a:br>
            <a:r>
              <a:rPr lang="en-GB" dirty="0"/>
              <a:t>the Problem?</a:t>
            </a:r>
          </a:p>
        </p:txBody>
      </p:sp>
    </p:spTree>
    <p:extLst>
      <p:ext uri="{BB962C8B-B14F-4D97-AF65-F5344CB8AC3E}">
        <p14:creationId xmlns:p14="http://schemas.microsoft.com/office/powerpoint/2010/main" val="2783735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FA99E03-51EB-A57C-62F1-4CFE6A06A7DA}"/>
              </a:ext>
            </a:extLst>
          </p:cNvPr>
          <p:cNvSpPr>
            <a:spLocks noGrp="1"/>
          </p:cNvSpPr>
          <p:nvPr>
            <p:ph type="sldNum" sz="quarter" idx="12"/>
          </p:nvPr>
        </p:nvSpPr>
        <p:spPr/>
        <p:txBody>
          <a:bodyPr/>
          <a:lstStyle/>
          <a:p>
            <a:fld id="{D836C0FE-70CA-4950-82D6-CF602CC2B770}" type="slidenum">
              <a:rPr lang="en-GB" smtClean="0"/>
              <a:t>27</a:t>
            </a:fld>
            <a:endParaRPr lang="en-GB" dirty="0"/>
          </a:p>
        </p:txBody>
      </p:sp>
      <p:sp>
        <p:nvSpPr>
          <p:cNvPr id="5" name="Datumsplatzhalter 4">
            <a:extLst>
              <a:ext uri="{FF2B5EF4-FFF2-40B4-BE49-F238E27FC236}">
                <a16:creationId xmlns:a16="http://schemas.microsoft.com/office/drawing/2014/main" id="{EBCCA1E5-2930-722B-71F4-9C77CDB5A7EE}"/>
              </a:ext>
            </a:extLst>
          </p:cNvPr>
          <p:cNvSpPr>
            <a:spLocks noGrp="1"/>
          </p:cNvSpPr>
          <p:nvPr>
            <p:ph type="dt" sz="half" idx="10"/>
          </p:nvPr>
        </p:nvSpPr>
        <p:spPr/>
        <p:txBody>
          <a:bodyPr/>
          <a:lstStyle/>
          <a:p>
            <a:r>
              <a:rPr lang="en-GB" dirty="0"/>
              <a:t>(Mulligan, 2018:5)</a:t>
            </a:r>
          </a:p>
        </p:txBody>
      </p:sp>
      <p:sp>
        <p:nvSpPr>
          <p:cNvPr id="6" name="Fußzeilenplatzhalter 5">
            <a:extLst>
              <a:ext uri="{FF2B5EF4-FFF2-40B4-BE49-F238E27FC236}">
                <a16:creationId xmlns:a16="http://schemas.microsoft.com/office/drawing/2014/main" id="{4EEF8F3F-4907-D792-4507-D5EE35C132B9}"/>
              </a:ext>
            </a:extLst>
          </p:cNvPr>
          <p:cNvSpPr>
            <a:spLocks noGrp="1"/>
          </p:cNvSpPr>
          <p:nvPr>
            <p:ph type="ftr" sz="quarter" idx="11"/>
          </p:nvPr>
        </p:nvSpPr>
        <p:spPr/>
        <p:txBody>
          <a:bodyPr/>
          <a:lstStyle/>
          <a:p>
            <a:r>
              <a:rPr lang="en-GB" dirty="0"/>
              <a:t>KMH | L POS</a:t>
            </a:r>
          </a:p>
        </p:txBody>
      </p:sp>
      <p:pic>
        <p:nvPicPr>
          <p:cNvPr id="9" name="Content Placeholder 8">
            <a:extLst>
              <a:ext uri="{FF2B5EF4-FFF2-40B4-BE49-F238E27FC236}">
                <a16:creationId xmlns:a16="http://schemas.microsoft.com/office/drawing/2014/main" id="{77E18C4A-5A45-28E9-3891-44CCDE8348DC}"/>
              </a:ext>
            </a:extLst>
          </p:cNvPr>
          <p:cNvPicPr>
            <a:picLocks noGrp="1" noChangeAspect="1"/>
          </p:cNvPicPr>
          <p:nvPr>
            <p:ph idx="1"/>
          </p:nvPr>
        </p:nvPicPr>
        <p:blipFill>
          <a:blip r:embed="rId2"/>
          <a:stretch>
            <a:fillRect/>
          </a:stretch>
        </p:blipFill>
        <p:spPr>
          <a:xfrm>
            <a:off x="4568528" y="620688"/>
            <a:ext cx="5559920" cy="5327402"/>
          </a:xfrm>
          <a:prstGeom prst="rect">
            <a:avLst/>
          </a:prstGeom>
        </p:spPr>
      </p:pic>
      <p:sp>
        <p:nvSpPr>
          <p:cNvPr id="3" name="Titel 2">
            <a:extLst>
              <a:ext uri="{FF2B5EF4-FFF2-40B4-BE49-F238E27FC236}">
                <a16:creationId xmlns:a16="http://schemas.microsoft.com/office/drawing/2014/main" id="{E04D6FDA-F3B2-FC76-7FE3-9F16D8088E16}"/>
              </a:ext>
            </a:extLst>
          </p:cNvPr>
          <p:cNvSpPr>
            <a:spLocks noGrp="1"/>
          </p:cNvSpPr>
          <p:nvPr>
            <p:ph type="title"/>
          </p:nvPr>
        </p:nvSpPr>
        <p:spPr>
          <a:xfrm>
            <a:off x="695326" y="693000"/>
            <a:ext cx="3672482" cy="792000"/>
          </a:xfrm>
        </p:spPr>
        <p:txBody>
          <a:bodyPr/>
          <a:lstStyle/>
          <a:p>
            <a:pPr>
              <a:lnSpc>
                <a:spcPct val="150000"/>
              </a:lnSpc>
            </a:pPr>
            <a:r>
              <a:rPr lang="en-GB" dirty="0"/>
              <a:t>Elkington’s </a:t>
            </a:r>
            <a:br>
              <a:rPr lang="en-GB" dirty="0"/>
            </a:br>
            <a:r>
              <a:rPr lang="en-GB" dirty="0"/>
              <a:t>“Tripple Bottom Line” (1994)</a:t>
            </a:r>
          </a:p>
        </p:txBody>
      </p:sp>
    </p:spTree>
    <p:extLst>
      <p:ext uri="{BB962C8B-B14F-4D97-AF65-F5344CB8AC3E}">
        <p14:creationId xmlns:p14="http://schemas.microsoft.com/office/powerpoint/2010/main" val="1918225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55BE70-40A5-CBB9-BDF5-179D069497ED}"/>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FBECEB49-C564-9B98-6419-F2B3E3F7B7A6}"/>
              </a:ext>
            </a:extLst>
          </p:cNvPr>
          <p:cNvSpPr>
            <a:spLocks noGrp="1"/>
          </p:cNvSpPr>
          <p:nvPr>
            <p:ph type="title"/>
          </p:nvPr>
        </p:nvSpPr>
        <p:spPr/>
        <p:txBody>
          <a:bodyPr/>
          <a:lstStyle/>
          <a:p>
            <a:r>
              <a:rPr lang="en-GB" dirty="0"/>
              <a:t>To sum it up: We’ve come a long way </a:t>
            </a:r>
          </a:p>
        </p:txBody>
      </p:sp>
      <p:pic>
        <p:nvPicPr>
          <p:cNvPr id="8" name="Inhaltsplatzhalter 7">
            <a:extLst>
              <a:ext uri="{FF2B5EF4-FFF2-40B4-BE49-F238E27FC236}">
                <a16:creationId xmlns:a16="http://schemas.microsoft.com/office/drawing/2014/main" id="{138B3F3A-05EB-EB99-D0B1-21279B07FBF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29644" y="1616075"/>
            <a:ext cx="6280751" cy="4319588"/>
          </a:xfrm>
        </p:spPr>
      </p:pic>
      <p:sp>
        <p:nvSpPr>
          <p:cNvPr id="5" name="Datumsplatzhalter 4">
            <a:extLst>
              <a:ext uri="{FF2B5EF4-FFF2-40B4-BE49-F238E27FC236}">
                <a16:creationId xmlns:a16="http://schemas.microsoft.com/office/drawing/2014/main" id="{F41E7694-8037-C81E-52CC-E055E3EB70C2}"/>
              </a:ext>
            </a:extLst>
          </p:cNvPr>
          <p:cNvSpPr>
            <a:spLocks noGrp="1"/>
          </p:cNvSpPr>
          <p:nvPr>
            <p:ph type="dt" sz="half" idx="10"/>
          </p:nvPr>
        </p:nvSpPr>
        <p:spPr/>
        <p:txBody>
          <a:bodyPr/>
          <a:lstStyle/>
          <a:p>
            <a:r>
              <a:rPr lang="en-GB" dirty="0"/>
              <a:t>(Raworth, 2017:64)</a:t>
            </a:r>
          </a:p>
        </p:txBody>
      </p:sp>
      <p:sp>
        <p:nvSpPr>
          <p:cNvPr id="6" name="Fußzeilenplatzhalter 5">
            <a:extLst>
              <a:ext uri="{FF2B5EF4-FFF2-40B4-BE49-F238E27FC236}">
                <a16:creationId xmlns:a16="http://schemas.microsoft.com/office/drawing/2014/main" id="{F1766B7F-B2D8-EF2A-58F1-BA16AD564132}"/>
              </a:ext>
            </a:extLst>
          </p:cNvPr>
          <p:cNvSpPr>
            <a:spLocks noGrp="1"/>
          </p:cNvSpPr>
          <p:nvPr>
            <p:ph type="ftr" sz="quarter" idx="11"/>
          </p:nvPr>
        </p:nvSpPr>
        <p:spPr/>
        <p:txBody>
          <a:bodyPr/>
          <a:lstStyle/>
          <a:p>
            <a:r>
              <a:rPr lang="en-GB" dirty="0"/>
              <a:t>KMH | L POS</a:t>
            </a:r>
          </a:p>
        </p:txBody>
      </p:sp>
      <p:pic>
        <p:nvPicPr>
          <p:cNvPr id="11" name="Grafik 10">
            <a:extLst>
              <a:ext uri="{FF2B5EF4-FFF2-40B4-BE49-F238E27FC236}">
                <a16:creationId xmlns:a16="http://schemas.microsoft.com/office/drawing/2014/main" id="{1377B020-790D-84F1-8D72-B18B41BEDE11}"/>
              </a:ext>
            </a:extLst>
          </p:cNvPr>
          <p:cNvPicPr>
            <a:picLocks noChangeAspect="1"/>
          </p:cNvPicPr>
          <p:nvPr/>
        </p:nvPicPr>
        <p:blipFill>
          <a:blip r:embed="rId3"/>
          <a:stretch>
            <a:fillRect/>
          </a:stretch>
        </p:blipFill>
        <p:spPr>
          <a:xfrm>
            <a:off x="8226870" y="1781334"/>
            <a:ext cx="2811296" cy="398907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763806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A3E1DE5-075A-65E5-FA26-6199C75BE59F}"/>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29359DE8-35B4-59F4-582A-9258E932B47E}"/>
              </a:ext>
            </a:extLst>
          </p:cNvPr>
          <p:cNvSpPr>
            <a:spLocks noGrp="1"/>
          </p:cNvSpPr>
          <p:nvPr>
            <p:ph type="title"/>
          </p:nvPr>
        </p:nvSpPr>
        <p:spPr/>
        <p:txBody>
          <a:bodyPr/>
          <a:lstStyle/>
          <a:p>
            <a:r>
              <a:rPr lang="en-GB" dirty="0"/>
              <a:t>SDG structured</a:t>
            </a:r>
          </a:p>
        </p:txBody>
      </p:sp>
      <p:sp>
        <p:nvSpPr>
          <p:cNvPr id="5" name="Datumsplatzhalter 4">
            <a:extLst>
              <a:ext uri="{FF2B5EF4-FFF2-40B4-BE49-F238E27FC236}">
                <a16:creationId xmlns:a16="http://schemas.microsoft.com/office/drawing/2014/main" id="{A75BC0AC-B698-FB8B-7D96-A1314BB62DE9}"/>
              </a:ext>
            </a:extLst>
          </p:cNvPr>
          <p:cNvSpPr>
            <a:spLocks noGrp="1"/>
          </p:cNvSpPr>
          <p:nvPr>
            <p:ph type="dt" sz="half" idx="10"/>
          </p:nvPr>
        </p:nvSpPr>
        <p:spPr/>
        <p:txBody>
          <a:bodyPr/>
          <a:lstStyle/>
          <a:p>
            <a:r>
              <a:rPr lang="en-GB" dirty="0"/>
              <a:t>(RandomPattern, CC0, Wikimedia)</a:t>
            </a:r>
          </a:p>
        </p:txBody>
      </p:sp>
      <p:sp>
        <p:nvSpPr>
          <p:cNvPr id="6" name="Fußzeilenplatzhalter 5">
            <a:extLst>
              <a:ext uri="{FF2B5EF4-FFF2-40B4-BE49-F238E27FC236}">
                <a16:creationId xmlns:a16="http://schemas.microsoft.com/office/drawing/2014/main" id="{5B4B4CA6-29EA-B02F-D2FF-F56BE52754AB}"/>
              </a:ext>
            </a:extLst>
          </p:cNvPr>
          <p:cNvSpPr>
            <a:spLocks noGrp="1"/>
          </p:cNvSpPr>
          <p:nvPr>
            <p:ph type="ftr" sz="quarter" idx="11"/>
          </p:nvPr>
        </p:nvSpPr>
        <p:spPr/>
        <p:txBody>
          <a:bodyPr/>
          <a:lstStyle/>
          <a:p>
            <a:r>
              <a:rPr lang="en-GB" dirty="0"/>
              <a:t>KMH | L POS</a:t>
            </a:r>
          </a:p>
        </p:txBody>
      </p:sp>
      <p:pic>
        <p:nvPicPr>
          <p:cNvPr id="3074" name="Picture 2" descr="undefined">
            <a:hlinkClick r:id="rId2"/>
            <a:extLst>
              <a:ext uri="{FF2B5EF4-FFF2-40B4-BE49-F238E27FC236}">
                <a16:creationId xmlns:a16="http://schemas.microsoft.com/office/drawing/2014/main" id="{49656923-E89C-EBA4-068E-AFB82A738F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63382" y="457380"/>
            <a:ext cx="9028618" cy="588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672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D3827-08AE-0719-3664-D40C59C920A4}"/>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B8713CB-52C7-9C1A-632B-3A89E3C5E31C}"/>
              </a:ext>
            </a:extLst>
          </p:cNvPr>
          <p:cNvSpPr>
            <a:spLocks noGrp="1"/>
          </p:cNvSpPr>
          <p:nvPr>
            <p:ph type="title"/>
          </p:nvPr>
        </p:nvSpPr>
        <p:spPr/>
        <p:txBody>
          <a:bodyPr/>
          <a:lstStyle/>
          <a:p>
            <a:r>
              <a:rPr lang="en-GB" dirty="0"/>
              <a:t>A Look in </a:t>
            </a:r>
            <a:br>
              <a:rPr lang="en-GB" dirty="0"/>
            </a:br>
            <a:r>
              <a:rPr lang="en-GB" dirty="0"/>
              <a:t>the Syllabus</a:t>
            </a:r>
          </a:p>
        </p:txBody>
      </p:sp>
    </p:spTree>
    <p:extLst>
      <p:ext uri="{BB962C8B-B14F-4D97-AF65-F5344CB8AC3E}">
        <p14:creationId xmlns:p14="http://schemas.microsoft.com/office/powerpoint/2010/main" val="3982322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30</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The iconic “Butterfly Diagram”:</a:t>
            </a:r>
            <a:br>
              <a:rPr lang="en-GB" dirty="0"/>
            </a:br>
            <a:endParaRPr lang="en-GB" dirty="0"/>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r>
              <a:rPr lang="en-GB" dirty="0"/>
              <a:t>(Ellen MacArthur Foundation, 2013:24)</a:t>
            </a:r>
          </a:p>
        </p:txBody>
      </p:sp>
      <p:pic>
        <p:nvPicPr>
          <p:cNvPr id="9" name="Picture 7">
            <a:hlinkClick r:id="rId4"/>
            <a:extLst>
              <a:ext uri="{FF2B5EF4-FFF2-40B4-BE49-F238E27FC236}">
                <a16:creationId xmlns:a16="http://schemas.microsoft.com/office/drawing/2014/main" id="{1FB80A5C-4DDC-C952-C59A-1D426B738493}"/>
              </a:ext>
            </a:extLst>
          </p:cNvPr>
          <p:cNvPicPr>
            <a:picLocks noGrp="1" noChangeAspect="1"/>
          </p:cNvPicPr>
          <p:nvPr>
            <p:ph idx="1"/>
          </p:nvPr>
        </p:nvPicPr>
        <p:blipFill>
          <a:blip r:embed="rId5">
            <a:clrChange>
              <a:clrFrom>
                <a:srgbClr val="D2D0B9"/>
              </a:clrFrom>
              <a:clrTo>
                <a:srgbClr val="D2D0B9">
                  <a:alpha val="0"/>
                </a:srgbClr>
              </a:clrTo>
            </a:clrChange>
          </a:blip>
          <a:stretch>
            <a:fillRect/>
          </a:stretch>
        </p:blipFill>
        <p:spPr>
          <a:xfrm>
            <a:off x="2292311" y="1269000"/>
            <a:ext cx="6971689" cy="4895263"/>
          </a:xfrm>
          <a:prstGeom prst="rect">
            <a:avLst/>
          </a:prstGeom>
        </p:spPr>
      </p:pic>
    </p:spTree>
    <p:extLst>
      <p:ext uri="{BB962C8B-B14F-4D97-AF65-F5344CB8AC3E}">
        <p14:creationId xmlns:p14="http://schemas.microsoft.com/office/powerpoint/2010/main" val="1361221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F719529-7158-844C-7820-D9FBCC426127}"/>
              </a:ext>
            </a:extLst>
          </p:cNvPr>
          <p:cNvSpPr>
            <a:spLocks noGrp="1"/>
          </p:cNvSpPr>
          <p:nvPr>
            <p:ph type="title"/>
          </p:nvPr>
        </p:nvSpPr>
        <p:spPr/>
        <p:txBody>
          <a:bodyPr/>
          <a:lstStyle/>
          <a:p>
            <a:r>
              <a:rPr lang="en-GB" dirty="0"/>
              <a:t>Three common strategies</a:t>
            </a:r>
          </a:p>
        </p:txBody>
      </p:sp>
      <p:pic>
        <p:nvPicPr>
          <p:cNvPr id="6" name="Content Placeholder 5">
            <a:extLst>
              <a:ext uri="{FF2B5EF4-FFF2-40B4-BE49-F238E27FC236}">
                <a16:creationId xmlns:a16="http://schemas.microsoft.com/office/drawing/2014/main" id="{BD37FE38-4339-E400-8025-095A4C13DBDC}"/>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3989086" y="549000"/>
            <a:ext cx="5718872" cy="5268461"/>
          </a:xfrm>
        </p:spPr>
      </p:pic>
      <p:sp>
        <p:nvSpPr>
          <p:cNvPr id="7" name="Datumsplatzhalter 6">
            <a:extLst>
              <a:ext uri="{FF2B5EF4-FFF2-40B4-BE49-F238E27FC236}">
                <a16:creationId xmlns:a16="http://schemas.microsoft.com/office/drawing/2014/main" id="{CDA51334-006F-9740-242A-5FD4CB8FC796}"/>
              </a:ext>
            </a:extLst>
          </p:cNvPr>
          <p:cNvSpPr>
            <a:spLocks noGrp="1"/>
          </p:cNvSpPr>
          <p:nvPr>
            <p:ph type="dt" sz="half" idx="10"/>
          </p:nvPr>
        </p:nvSpPr>
        <p:spPr/>
        <p:txBody>
          <a:bodyPr/>
          <a:lstStyle/>
          <a:p>
            <a:r>
              <a:rPr lang="en-GB" dirty="0"/>
              <a:t>(Fischer et al., 2023:20)</a:t>
            </a:r>
          </a:p>
        </p:txBody>
      </p:sp>
      <p:sp>
        <p:nvSpPr>
          <p:cNvPr id="8" name="Fußzeilenplatzhalter 7">
            <a:extLst>
              <a:ext uri="{FF2B5EF4-FFF2-40B4-BE49-F238E27FC236}">
                <a16:creationId xmlns:a16="http://schemas.microsoft.com/office/drawing/2014/main" id="{D46708A6-F95A-C174-7C6B-ECBA29B45468}"/>
              </a:ext>
            </a:extLst>
          </p:cNvPr>
          <p:cNvSpPr>
            <a:spLocks noGrp="1"/>
          </p:cNvSpPr>
          <p:nvPr>
            <p:ph type="ftr" sz="quarter" idx="11"/>
          </p:nvPr>
        </p:nvSpPr>
        <p:spPr/>
        <p:txBody>
          <a:bodyPr/>
          <a:lstStyle/>
          <a:p>
            <a:r>
              <a:rPr lang="en-GB" dirty="0"/>
              <a:t>KMH | L POS</a:t>
            </a:r>
          </a:p>
        </p:txBody>
      </p:sp>
      <p:sp>
        <p:nvSpPr>
          <p:cNvPr id="9" name="Foliennummernplatzhalter 8">
            <a:extLst>
              <a:ext uri="{FF2B5EF4-FFF2-40B4-BE49-F238E27FC236}">
                <a16:creationId xmlns:a16="http://schemas.microsoft.com/office/drawing/2014/main" id="{01AC1E74-423B-02E3-9D49-9789D7108EB3}"/>
              </a:ext>
            </a:extLst>
          </p:cNvPr>
          <p:cNvSpPr>
            <a:spLocks noGrp="1"/>
          </p:cNvSpPr>
          <p:nvPr>
            <p:ph type="sldNum" sz="quarter" idx="12"/>
          </p:nvPr>
        </p:nvSpPr>
        <p:spPr/>
        <p:txBody>
          <a:bodyPr/>
          <a:lstStyle/>
          <a:p>
            <a:fld id="{D836C0FE-70CA-4950-82D6-CF602CC2B770}" type="slidenum">
              <a:rPr lang="en-GB" smtClean="0"/>
              <a:t>31</a:t>
            </a:fld>
            <a:endParaRPr lang="en-GB" dirty="0"/>
          </a:p>
        </p:txBody>
      </p:sp>
    </p:spTree>
    <p:extLst>
      <p:ext uri="{BB962C8B-B14F-4D97-AF65-F5344CB8AC3E}">
        <p14:creationId xmlns:p14="http://schemas.microsoft.com/office/powerpoint/2010/main" val="4004043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90C8F71-54C8-1490-6DAF-AAB2E76C73E6}"/>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3" name="Titel 2">
            <a:extLst>
              <a:ext uri="{FF2B5EF4-FFF2-40B4-BE49-F238E27FC236}">
                <a16:creationId xmlns:a16="http://schemas.microsoft.com/office/drawing/2014/main" id="{69D03A98-5A77-D586-6140-4307B4E54EC1}"/>
              </a:ext>
            </a:extLst>
          </p:cNvPr>
          <p:cNvSpPr>
            <a:spLocks noGrp="1"/>
          </p:cNvSpPr>
          <p:nvPr>
            <p:ph type="title"/>
          </p:nvPr>
        </p:nvSpPr>
        <p:spPr/>
        <p:txBody>
          <a:bodyPr/>
          <a:lstStyle/>
          <a:p>
            <a:r>
              <a:rPr lang="en-GB" dirty="0"/>
              <a:t>1. Efficiency</a:t>
            </a:r>
          </a:p>
        </p:txBody>
      </p:sp>
      <p:sp>
        <p:nvSpPr>
          <p:cNvPr id="4" name="Inhaltsplatzhalter 3">
            <a:extLst>
              <a:ext uri="{FF2B5EF4-FFF2-40B4-BE49-F238E27FC236}">
                <a16:creationId xmlns:a16="http://schemas.microsoft.com/office/drawing/2014/main" id="{E518CAF8-D2E4-2AB7-C427-DA4B0C754A6E}"/>
              </a:ext>
            </a:extLst>
          </p:cNvPr>
          <p:cNvSpPr>
            <a:spLocks noGrp="1"/>
          </p:cNvSpPr>
          <p:nvPr>
            <p:ph idx="1"/>
          </p:nvPr>
        </p:nvSpPr>
        <p:spPr>
          <a:xfrm>
            <a:off x="695324" y="1292469"/>
            <a:ext cx="10215929" cy="4871795"/>
          </a:xfrm>
        </p:spPr>
        <p:txBody>
          <a:bodyPr>
            <a:normAutofit/>
          </a:bodyPr>
          <a:lstStyle/>
          <a:p>
            <a:pPr>
              <a:spcAft>
                <a:spcPts val="800"/>
              </a:spcAft>
            </a:pPr>
            <a:r>
              <a:rPr lang="en-GB" b="1" dirty="0"/>
              <a:t>Key Idea: </a:t>
            </a:r>
            <a:r>
              <a:rPr lang="en-GB" dirty="0">
                <a:solidFill>
                  <a:schemeClr val="tx2"/>
                </a:solidFill>
              </a:rPr>
              <a:t>Do more with less</a:t>
            </a:r>
          </a:p>
          <a:p>
            <a:pPr>
              <a:spcAft>
                <a:spcPts val="800"/>
              </a:spcAft>
            </a:pPr>
            <a:r>
              <a:rPr lang="en-GB" b="1" dirty="0"/>
              <a:t>Goal: Minimise resource use </a:t>
            </a:r>
            <a:r>
              <a:rPr lang="en-GB" dirty="0"/>
              <a:t>&amp; waste while maintaining productivity</a:t>
            </a:r>
          </a:p>
          <a:p>
            <a:pPr>
              <a:spcAft>
                <a:spcPts val="800"/>
              </a:spcAft>
            </a:pPr>
            <a:r>
              <a:rPr lang="en-GB" b="1" dirty="0"/>
              <a:t>Strategies:</a:t>
            </a:r>
          </a:p>
          <a:p>
            <a:pPr lvl="1">
              <a:spcAft>
                <a:spcPts val="800"/>
              </a:spcAft>
            </a:pPr>
            <a:r>
              <a:rPr lang="en-GB" dirty="0"/>
              <a:t>Energy Efficiency: energy-saving technologies &amp; processes</a:t>
            </a:r>
          </a:p>
          <a:p>
            <a:pPr lvl="1">
              <a:spcAft>
                <a:spcPts val="800"/>
              </a:spcAft>
            </a:pPr>
            <a:r>
              <a:rPr lang="en-GB" dirty="0"/>
              <a:t>Material Optimisation: Reduce material inputs &amp; waste generation</a:t>
            </a:r>
          </a:p>
          <a:p>
            <a:pPr lvl="1">
              <a:spcAft>
                <a:spcPts val="800"/>
              </a:spcAft>
            </a:pPr>
            <a:r>
              <a:rPr lang="en-GB" dirty="0"/>
              <a:t>Process Improvement: Streamline operations 👉 enhance resource efficiency</a:t>
            </a:r>
          </a:p>
          <a:p>
            <a:pPr lvl="1">
              <a:spcAft>
                <a:spcPts val="800"/>
              </a:spcAft>
            </a:pPr>
            <a:r>
              <a:rPr lang="en-GB" dirty="0"/>
              <a:t>Technological Innovation: solutions to improve resource utilisation</a:t>
            </a:r>
          </a:p>
          <a:p>
            <a:pPr>
              <a:spcAft>
                <a:spcPts val="800"/>
              </a:spcAft>
            </a:pPr>
            <a:r>
              <a:rPr lang="en-GB" b="1" dirty="0"/>
              <a:t>Focus: </a:t>
            </a:r>
            <a:r>
              <a:rPr lang="en-GB" dirty="0"/>
              <a:t>Reduce </a:t>
            </a:r>
            <a:r>
              <a:rPr lang="en-GB" b="1" dirty="0"/>
              <a:t>environmental impact </a:t>
            </a:r>
            <a:r>
              <a:rPr lang="en-GB" dirty="0"/>
              <a:t>without compromising functionality or output</a:t>
            </a:r>
          </a:p>
        </p:txBody>
      </p:sp>
      <p:sp>
        <p:nvSpPr>
          <p:cNvPr id="5" name="Datumsplatzhalter 4">
            <a:extLst>
              <a:ext uri="{FF2B5EF4-FFF2-40B4-BE49-F238E27FC236}">
                <a16:creationId xmlns:a16="http://schemas.microsoft.com/office/drawing/2014/main" id="{AC90C5A0-D021-DA46-CE25-DE9355ADB522}"/>
              </a:ext>
            </a:extLst>
          </p:cNvPr>
          <p:cNvSpPr>
            <a:spLocks noGrp="1"/>
          </p:cNvSpPr>
          <p:nvPr>
            <p:ph type="dt" sz="half" idx="10"/>
          </p:nvPr>
        </p:nvSpPr>
        <p:spPr/>
        <p:txBody>
          <a:bodyPr/>
          <a:lstStyle/>
          <a:p>
            <a:r>
              <a:rPr lang="en-GB" dirty="0"/>
              <a:t>(Fischer et al., 2023:20)</a:t>
            </a:r>
          </a:p>
        </p:txBody>
      </p:sp>
      <p:sp>
        <p:nvSpPr>
          <p:cNvPr id="6" name="Fußzeilenplatzhalter 5">
            <a:extLst>
              <a:ext uri="{FF2B5EF4-FFF2-40B4-BE49-F238E27FC236}">
                <a16:creationId xmlns:a16="http://schemas.microsoft.com/office/drawing/2014/main" id="{6D789A10-6F74-E476-1D36-31163E43BC04}"/>
              </a:ext>
            </a:extLst>
          </p:cNvPr>
          <p:cNvSpPr>
            <a:spLocks noGrp="1"/>
          </p:cNvSpPr>
          <p:nvPr>
            <p:ph type="ftr" sz="quarter" idx="11"/>
          </p:nvPr>
        </p:nvSpPr>
        <p:spPr/>
        <p:txBody>
          <a:bodyPr/>
          <a:lstStyle/>
          <a:p>
            <a:r>
              <a:rPr lang="en-GB" dirty="0"/>
              <a:t>KMH | L POS</a:t>
            </a:r>
          </a:p>
        </p:txBody>
      </p:sp>
      <p:pic>
        <p:nvPicPr>
          <p:cNvPr id="7" name="Content Placeholder 5">
            <a:extLst>
              <a:ext uri="{FF2B5EF4-FFF2-40B4-BE49-F238E27FC236}">
                <a16:creationId xmlns:a16="http://schemas.microsoft.com/office/drawing/2014/main" id="{4DAE9919-6FE7-6601-BFFB-8F8B190D1CEC}"/>
              </a:ext>
            </a:extLst>
          </p:cNvPr>
          <p:cNvPicPr>
            <a:picLocks noChangeAspect="1"/>
          </p:cNvPicPr>
          <p:nvPr/>
        </p:nvPicPr>
        <p:blipFill>
          <a:blip r:embed="rId2"/>
          <a:stretch>
            <a:fillRect/>
          </a:stretch>
        </p:blipFill>
        <p:spPr bwMode="gray">
          <a:xfrm>
            <a:off x="9557238" y="339353"/>
            <a:ext cx="2128824" cy="1961161"/>
          </a:xfrm>
          <a:prstGeom prst="rect">
            <a:avLst/>
          </a:prstGeom>
        </p:spPr>
      </p:pic>
    </p:spTree>
    <p:extLst>
      <p:ext uri="{BB962C8B-B14F-4D97-AF65-F5344CB8AC3E}">
        <p14:creationId xmlns:p14="http://schemas.microsoft.com/office/powerpoint/2010/main" val="2692145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90C8F71-54C8-1490-6DAF-AAB2E76C73E6}"/>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69D03A98-5A77-D586-6140-4307B4E54EC1}"/>
              </a:ext>
            </a:extLst>
          </p:cNvPr>
          <p:cNvSpPr>
            <a:spLocks noGrp="1"/>
          </p:cNvSpPr>
          <p:nvPr>
            <p:ph type="title"/>
          </p:nvPr>
        </p:nvSpPr>
        <p:spPr/>
        <p:txBody>
          <a:bodyPr/>
          <a:lstStyle/>
          <a:p>
            <a:r>
              <a:rPr lang="en-GB" dirty="0"/>
              <a:t>2. Sufficiency</a:t>
            </a:r>
          </a:p>
        </p:txBody>
      </p:sp>
      <p:sp>
        <p:nvSpPr>
          <p:cNvPr id="4" name="Inhaltsplatzhalter 3">
            <a:extLst>
              <a:ext uri="{FF2B5EF4-FFF2-40B4-BE49-F238E27FC236}">
                <a16:creationId xmlns:a16="http://schemas.microsoft.com/office/drawing/2014/main" id="{E518CAF8-D2E4-2AB7-C427-DA4B0C754A6E}"/>
              </a:ext>
            </a:extLst>
          </p:cNvPr>
          <p:cNvSpPr>
            <a:spLocks noGrp="1"/>
          </p:cNvSpPr>
          <p:nvPr>
            <p:ph idx="1"/>
          </p:nvPr>
        </p:nvSpPr>
        <p:spPr>
          <a:xfrm>
            <a:off x="695324" y="1292469"/>
            <a:ext cx="10215929" cy="4871795"/>
          </a:xfrm>
        </p:spPr>
        <p:txBody>
          <a:bodyPr>
            <a:normAutofit/>
          </a:bodyPr>
          <a:lstStyle/>
          <a:p>
            <a:pPr>
              <a:spcAft>
                <a:spcPts val="800"/>
              </a:spcAft>
            </a:pPr>
            <a:r>
              <a:rPr lang="en-GB" b="1" dirty="0"/>
              <a:t>Key Idea: </a:t>
            </a:r>
            <a:r>
              <a:rPr lang="en-GB" dirty="0">
                <a:solidFill>
                  <a:schemeClr val="tx2"/>
                </a:solidFill>
              </a:rPr>
              <a:t>reduce consumption to sustainable levels</a:t>
            </a:r>
          </a:p>
          <a:p>
            <a:pPr>
              <a:spcAft>
                <a:spcPts val="800"/>
              </a:spcAft>
            </a:pPr>
            <a:r>
              <a:rPr lang="en-GB" b="1" dirty="0"/>
              <a:t>Goal: </a:t>
            </a:r>
            <a:r>
              <a:rPr lang="en-GB" dirty="0"/>
              <a:t>Achieve long-term sustainability by addressing </a:t>
            </a:r>
            <a:r>
              <a:rPr lang="en-GB" b="1" dirty="0"/>
              <a:t>overconsumption</a:t>
            </a:r>
          </a:p>
          <a:p>
            <a:pPr>
              <a:spcAft>
                <a:spcPts val="800"/>
              </a:spcAft>
            </a:pPr>
            <a:r>
              <a:rPr lang="en-GB" b="1" dirty="0"/>
              <a:t>Strategies:</a:t>
            </a:r>
          </a:p>
          <a:p>
            <a:pPr lvl="1">
              <a:spcAft>
                <a:spcPts val="800"/>
              </a:spcAft>
            </a:pPr>
            <a:r>
              <a:rPr lang="en-GB" dirty="0"/>
              <a:t>Reduce Demand: Encourage mindful consumption &amp; avoid excess</a:t>
            </a:r>
          </a:p>
          <a:p>
            <a:pPr lvl="1">
              <a:spcAft>
                <a:spcPts val="800"/>
              </a:spcAft>
            </a:pPr>
            <a:r>
              <a:rPr lang="en-GB" dirty="0"/>
              <a:t>Promote Sharing: collaborative use of resources (tool libraries, car-sharing, etc.)</a:t>
            </a:r>
          </a:p>
          <a:p>
            <a:pPr lvl="1">
              <a:spcAft>
                <a:spcPts val="800"/>
              </a:spcAft>
            </a:pPr>
            <a:r>
              <a:rPr lang="en-GB" dirty="0"/>
              <a:t>Extend Product Life: Repair, reuse, and upcycle 👉 maximise utility</a:t>
            </a:r>
          </a:p>
          <a:p>
            <a:pPr lvl="1">
              <a:spcAft>
                <a:spcPts val="800"/>
              </a:spcAft>
            </a:pPr>
            <a:r>
              <a:rPr lang="en-GB" dirty="0"/>
              <a:t>Encourage Simplicity: minimalism &amp; sustainable lifestyles</a:t>
            </a:r>
          </a:p>
          <a:p>
            <a:pPr>
              <a:spcAft>
                <a:spcPts val="800"/>
              </a:spcAft>
            </a:pPr>
            <a:r>
              <a:rPr lang="en-GB" b="1" dirty="0"/>
              <a:t>Focus: Shift behaviours </a:t>
            </a:r>
            <a:r>
              <a:rPr lang="en-GB" dirty="0"/>
              <a:t>👉 reduce environmental pressure &amp; resource depletion.</a:t>
            </a:r>
          </a:p>
        </p:txBody>
      </p:sp>
      <p:sp>
        <p:nvSpPr>
          <p:cNvPr id="5" name="Datumsplatzhalter 4">
            <a:extLst>
              <a:ext uri="{FF2B5EF4-FFF2-40B4-BE49-F238E27FC236}">
                <a16:creationId xmlns:a16="http://schemas.microsoft.com/office/drawing/2014/main" id="{AC90C5A0-D021-DA46-CE25-DE9355ADB522}"/>
              </a:ext>
            </a:extLst>
          </p:cNvPr>
          <p:cNvSpPr>
            <a:spLocks noGrp="1"/>
          </p:cNvSpPr>
          <p:nvPr>
            <p:ph type="dt" sz="half" idx="10"/>
          </p:nvPr>
        </p:nvSpPr>
        <p:spPr/>
        <p:txBody>
          <a:bodyPr/>
          <a:lstStyle/>
          <a:p>
            <a:r>
              <a:rPr lang="en-GB" dirty="0"/>
              <a:t>(Fischer et al., 2023:20)</a:t>
            </a:r>
          </a:p>
        </p:txBody>
      </p:sp>
      <p:sp>
        <p:nvSpPr>
          <p:cNvPr id="6" name="Fußzeilenplatzhalter 5">
            <a:extLst>
              <a:ext uri="{FF2B5EF4-FFF2-40B4-BE49-F238E27FC236}">
                <a16:creationId xmlns:a16="http://schemas.microsoft.com/office/drawing/2014/main" id="{6D789A10-6F74-E476-1D36-31163E43BC04}"/>
              </a:ext>
            </a:extLst>
          </p:cNvPr>
          <p:cNvSpPr>
            <a:spLocks noGrp="1"/>
          </p:cNvSpPr>
          <p:nvPr>
            <p:ph type="ftr" sz="quarter" idx="11"/>
          </p:nvPr>
        </p:nvSpPr>
        <p:spPr/>
        <p:txBody>
          <a:bodyPr/>
          <a:lstStyle/>
          <a:p>
            <a:r>
              <a:rPr lang="en-GB" dirty="0"/>
              <a:t>KMH | L POS</a:t>
            </a:r>
          </a:p>
        </p:txBody>
      </p:sp>
      <p:pic>
        <p:nvPicPr>
          <p:cNvPr id="7" name="Content Placeholder 5">
            <a:extLst>
              <a:ext uri="{FF2B5EF4-FFF2-40B4-BE49-F238E27FC236}">
                <a16:creationId xmlns:a16="http://schemas.microsoft.com/office/drawing/2014/main" id="{4DAE9919-6FE7-6601-BFFB-8F8B190D1CEC}"/>
              </a:ext>
            </a:extLst>
          </p:cNvPr>
          <p:cNvPicPr>
            <a:picLocks noChangeAspect="1"/>
          </p:cNvPicPr>
          <p:nvPr/>
        </p:nvPicPr>
        <p:blipFill>
          <a:blip r:embed="rId2"/>
          <a:stretch>
            <a:fillRect/>
          </a:stretch>
        </p:blipFill>
        <p:spPr bwMode="gray">
          <a:xfrm>
            <a:off x="9557238" y="339353"/>
            <a:ext cx="2128824" cy="1961161"/>
          </a:xfrm>
          <a:prstGeom prst="rect">
            <a:avLst/>
          </a:prstGeom>
        </p:spPr>
      </p:pic>
    </p:spTree>
    <p:extLst>
      <p:ext uri="{BB962C8B-B14F-4D97-AF65-F5344CB8AC3E}">
        <p14:creationId xmlns:p14="http://schemas.microsoft.com/office/powerpoint/2010/main" val="758584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90C8F71-54C8-1490-6DAF-AAB2E76C73E6}"/>
              </a:ext>
            </a:extLst>
          </p:cNvPr>
          <p:cNvSpPr>
            <a:spLocks noGrp="1"/>
          </p:cNvSpPr>
          <p:nvPr>
            <p:ph type="sldNum" sz="quarter" idx="12"/>
          </p:nvPr>
        </p:nvSpPr>
        <p:spPr/>
        <p:txBody>
          <a:bodyPr/>
          <a:lstStyle/>
          <a:p>
            <a:fld id="{D836C0FE-70CA-4950-82D6-CF602CC2B770}" type="slidenum">
              <a:rPr lang="en-GB" smtClean="0"/>
              <a:t>34</a:t>
            </a:fld>
            <a:endParaRPr lang="en-GB" dirty="0"/>
          </a:p>
        </p:txBody>
      </p:sp>
      <p:sp>
        <p:nvSpPr>
          <p:cNvPr id="3" name="Titel 2">
            <a:extLst>
              <a:ext uri="{FF2B5EF4-FFF2-40B4-BE49-F238E27FC236}">
                <a16:creationId xmlns:a16="http://schemas.microsoft.com/office/drawing/2014/main" id="{69D03A98-5A77-D586-6140-4307B4E54EC1}"/>
              </a:ext>
            </a:extLst>
          </p:cNvPr>
          <p:cNvSpPr>
            <a:spLocks noGrp="1"/>
          </p:cNvSpPr>
          <p:nvPr>
            <p:ph type="title"/>
          </p:nvPr>
        </p:nvSpPr>
        <p:spPr/>
        <p:txBody>
          <a:bodyPr/>
          <a:lstStyle/>
          <a:p>
            <a:r>
              <a:rPr lang="en-GB" dirty="0"/>
              <a:t>3. Consistency</a:t>
            </a:r>
          </a:p>
        </p:txBody>
      </p:sp>
      <p:sp>
        <p:nvSpPr>
          <p:cNvPr id="4" name="Inhaltsplatzhalter 3">
            <a:extLst>
              <a:ext uri="{FF2B5EF4-FFF2-40B4-BE49-F238E27FC236}">
                <a16:creationId xmlns:a16="http://schemas.microsoft.com/office/drawing/2014/main" id="{E518CAF8-D2E4-2AB7-C427-DA4B0C754A6E}"/>
              </a:ext>
            </a:extLst>
          </p:cNvPr>
          <p:cNvSpPr>
            <a:spLocks noGrp="1"/>
          </p:cNvSpPr>
          <p:nvPr>
            <p:ph idx="1"/>
          </p:nvPr>
        </p:nvSpPr>
        <p:spPr>
          <a:xfrm>
            <a:off x="695324" y="1292469"/>
            <a:ext cx="10215929" cy="4871795"/>
          </a:xfrm>
        </p:spPr>
        <p:txBody>
          <a:bodyPr>
            <a:normAutofit/>
          </a:bodyPr>
          <a:lstStyle/>
          <a:p>
            <a:pPr>
              <a:spcAft>
                <a:spcPts val="1000"/>
              </a:spcAft>
            </a:pPr>
            <a:r>
              <a:rPr lang="en-GB" b="1" dirty="0"/>
              <a:t>Key Idea: </a:t>
            </a:r>
            <a:r>
              <a:rPr lang="en-GB" dirty="0">
                <a:solidFill>
                  <a:schemeClr val="tx2"/>
                </a:solidFill>
              </a:rPr>
              <a:t>Align activities with natural systems and cycles</a:t>
            </a:r>
          </a:p>
          <a:p>
            <a:pPr>
              <a:spcAft>
                <a:spcPts val="1000"/>
              </a:spcAft>
            </a:pPr>
            <a:r>
              <a:rPr lang="en-GB" b="1" dirty="0"/>
              <a:t>Goal: </a:t>
            </a:r>
            <a:r>
              <a:rPr lang="en-GB" dirty="0"/>
              <a:t>processes &amp; products = environmentally harmonious</a:t>
            </a:r>
          </a:p>
          <a:p>
            <a:pPr>
              <a:spcAft>
                <a:spcPts val="1000"/>
              </a:spcAft>
            </a:pPr>
            <a:r>
              <a:rPr lang="en-GB" b="1" dirty="0"/>
              <a:t>Strategies:</a:t>
            </a:r>
          </a:p>
          <a:p>
            <a:pPr lvl="1">
              <a:spcAft>
                <a:spcPts val="1000"/>
              </a:spcAft>
            </a:pPr>
            <a:r>
              <a:rPr lang="en-GB" dirty="0"/>
              <a:t>Renewable Energy: Use sustainable energy sources</a:t>
            </a:r>
          </a:p>
          <a:p>
            <a:pPr lvl="1">
              <a:spcAft>
                <a:spcPts val="1000"/>
              </a:spcAft>
            </a:pPr>
            <a:r>
              <a:rPr lang="en-GB" dirty="0"/>
              <a:t>Closed-Loop Systems: Design for recyclability &amp; reuse</a:t>
            </a:r>
          </a:p>
          <a:p>
            <a:pPr lvl="1">
              <a:spcAft>
                <a:spcPts val="1000"/>
              </a:spcAft>
            </a:pPr>
            <a:r>
              <a:rPr lang="en-GB" dirty="0"/>
              <a:t>Eco-Friendly Materials: non-toxic, biodegradable, or renewable materials</a:t>
            </a:r>
          </a:p>
          <a:p>
            <a:pPr lvl="1">
              <a:spcAft>
                <a:spcPts val="1000"/>
              </a:spcAft>
            </a:pPr>
            <a:r>
              <a:rPr lang="en-GB" dirty="0"/>
              <a:t>Planetary Boundaries: Operate within environmental limits </a:t>
            </a:r>
            <a:r>
              <a:rPr lang="en-GB" b="1" dirty="0"/>
              <a:t>👉 long-term balance</a:t>
            </a:r>
          </a:p>
          <a:p>
            <a:pPr lvl="1">
              <a:spcAft>
                <a:spcPts val="1000"/>
              </a:spcAft>
            </a:pPr>
            <a:r>
              <a:rPr lang="en-GB" b="1" dirty="0"/>
              <a:t>Focus: </a:t>
            </a:r>
            <a:r>
              <a:rPr lang="en-GB" dirty="0"/>
              <a:t>Foster systems that work with, not against, nature.</a:t>
            </a:r>
          </a:p>
        </p:txBody>
      </p:sp>
      <p:sp>
        <p:nvSpPr>
          <p:cNvPr id="5" name="Datumsplatzhalter 4">
            <a:extLst>
              <a:ext uri="{FF2B5EF4-FFF2-40B4-BE49-F238E27FC236}">
                <a16:creationId xmlns:a16="http://schemas.microsoft.com/office/drawing/2014/main" id="{AC90C5A0-D021-DA46-CE25-DE9355ADB522}"/>
              </a:ext>
            </a:extLst>
          </p:cNvPr>
          <p:cNvSpPr>
            <a:spLocks noGrp="1"/>
          </p:cNvSpPr>
          <p:nvPr>
            <p:ph type="dt" sz="half" idx="10"/>
          </p:nvPr>
        </p:nvSpPr>
        <p:spPr/>
        <p:txBody>
          <a:bodyPr/>
          <a:lstStyle/>
          <a:p>
            <a:r>
              <a:rPr lang="en-GB" dirty="0"/>
              <a:t>(Fischer et al., 2023:20)</a:t>
            </a:r>
          </a:p>
        </p:txBody>
      </p:sp>
      <p:sp>
        <p:nvSpPr>
          <p:cNvPr id="6" name="Fußzeilenplatzhalter 5">
            <a:extLst>
              <a:ext uri="{FF2B5EF4-FFF2-40B4-BE49-F238E27FC236}">
                <a16:creationId xmlns:a16="http://schemas.microsoft.com/office/drawing/2014/main" id="{6D789A10-6F74-E476-1D36-31163E43BC04}"/>
              </a:ext>
            </a:extLst>
          </p:cNvPr>
          <p:cNvSpPr>
            <a:spLocks noGrp="1"/>
          </p:cNvSpPr>
          <p:nvPr>
            <p:ph type="ftr" sz="quarter" idx="11"/>
          </p:nvPr>
        </p:nvSpPr>
        <p:spPr/>
        <p:txBody>
          <a:bodyPr/>
          <a:lstStyle/>
          <a:p>
            <a:r>
              <a:rPr lang="en-GB" dirty="0"/>
              <a:t>KMH | L POS</a:t>
            </a:r>
          </a:p>
        </p:txBody>
      </p:sp>
      <p:pic>
        <p:nvPicPr>
          <p:cNvPr id="7" name="Content Placeholder 5">
            <a:extLst>
              <a:ext uri="{FF2B5EF4-FFF2-40B4-BE49-F238E27FC236}">
                <a16:creationId xmlns:a16="http://schemas.microsoft.com/office/drawing/2014/main" id="{4DAE9919-6FE7-6601-BFFB-8F8B190D1CEC}"/>
              </a:ext>
            </a:extLst>
          </p:cNvPr>
          <p:cNvPicPr>
            <a:picLocks noChangeAspect="1"/>
          </p:cNvPicPr>
          <p:nvPr/>
        </p:nvPicPr>
        <p:blipFill>
          <a:blip r:embed="rId2"/>
          <a:stretch>
            <a:fillRect/>
          </a:stretch>
        </p:blipFill>
        <p:spPr bwMode="gray">
          <a:xfrm>
            <a:off x="9557238" y="339353"/>
            <a:ext cx="2128824" cy="1961161"/>
          </a:xfrm>
          <a:prstGeom prst="rect">
            <a:avLst/>
          </a:prstGeom>
        </p:spPr>
      </p:pic>
    </p:spTree>
    <p:extLst>
      <p:ext uri="{BB962C8B-B14F-4D97-AF65-F5344CB8AC3E}">
        <p14:creationId xmlns:p14="http://schemas.microsoft.com/office/powerpoint/2010/main" val="3546316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5824B03-2031-2FAD-7888-06A347EACD36}"/>
              </a:ext>
            </a:extLst>
          </p:cNvPr>
          <p:cNvSpPr>
            <a:spLocks noGrp="1"/>
          </p:cNvSpPr>
          <p:nvPr>
            <p:ph type="sldNum" sz="quarter" idx="12"/>
          </p:nvPr>
        </p:nvSpPr>
        <p:spPr/>
        <p:txBody>
          <a:bodyPr/>
          <a:lstStyle/>
          <a:p>
            <a:fld id="{D836C0FE-70CA-4950-82D6-CF602CC2B770}" type="slidenum">
              <a:rPr lang="en-GB" smtClean="0"/>
              <a:t>35</a:t>
            </a:fld>
            <a:endParaRPr lang="en-GB" dirty="0"/>
          </a:p>
        </p:txBody>
      </p:sp>
      <p:sp>
        <p:nvSpPr>
          <p:cNvPr id="3" name="Titel 2">
            <a:extLst>
              <a:ext uri="{FF2B5EF4-FFF2-40B4-BE49-F238E27FC236}">
                <a16:creationId xmlns:a16="http://schemas.microsoft.com/office/drawing/2014/main" id="{BE7FEDBF-3767-C4A0-2004-B1ADBC71AC52}"/>
              </a:ext>
            </a:extLst>
          </p:cNvPr>
          <p:cNvSpPr>
            <a:spLocks noGrp="1"/>
          </p:cNvSpPr>
          <p:nvPr>
            <p:ph type="title"/>
          </p:nvPr>
        </p:nvSpPr>
        <p:spPr/>
        <p:txBody>
          <a:bodyPr/>
          <a:lstStyle/>
          <a:p>
            <a:r>
              <a:rPr lang="en-GB" dirty="0"/>
              <a:t>Some key concepts &amp; principles:</a:t>
            </a:r>
          </a:p>
        </p:txBody>
      </p:sp>
      <p:sp>
        <p:nvSpPr>
          <p:cNvPr id="4" name="Inhaltsplatzhalter 3">
            <a:extLst>
              <a:ext uri="{FF2B5EF4-FFF2-40B4-BE49-F238E27FC236}">
                <a16:creationId xmlns:a16="http://schemas.microsoft.com/office/drawing/2014/main" id="{CF30884A-0998-89C4-15C8-3DE927D6D785}"/>
              </a:ext>
            </a:extLst>
          </p:cNvPr>
          <p:cNvSpPr>
            <a:spLocks noGrp="1"/>
          </p:cNvSpPr>
          <p:nvPr>
            <p:ph sz="half" idx="1"/>
          </p:nvPr>
        </p:nvSpPr>
        <p:spPr>
          <a:xfrm>
            <a:off x="695325" y="1629320"/>
            <a:ext cx="4464571" cy="4320000"/>
          </a:xfrm>
        </p:spPr>
        <p:txBody>
          <a:bodyPr>
            <a:normAutofit/>
          </a:bodyPr>
          <a:lstStyle/>
          <a:p>
            <a:pPr marL="0" indent="0">
              <a:buNone/>
            </a:pPr>
            <a:r>
              <a:rPr lang="en-GB" b="1" dirty="0"/>
              <a:t>Dresner’s (2002: 73) Key Concepts:</a:t>
            </a:r>
          </a:p>
          <a:p>
            <a:r>
              <a:rPr lang="en-GB" b="1" dirty="0"/>
              <a:t>“needs”:</a:t>
            </a:r>
          </a:p>
          <a:p>
            <a:pPr lvl="1"/>
            <a:r>
              <a:rPr lang="en-GB" dirty="0"/>
              <a:t>Priority on essential needs of the world’s poor</a:t>
            </a:r>
          </a:p>
          <a:p>
            <a:r>
              <a:rPr lang="en-GB" b="1" dirty="0"/>
              <a:t>“limitations”:</a:t>
            </a:r>
          </a:p>
          <a:p>
            <a:pPr lvl="1"/>
            <a:r>
              <a:rPr lang="en-GB" dirty="0"/>
              <a:t>imposed by the state of technology and social organization on the environment’s ability to meet present and future needs.</a:t>
            </a:r>
          </a:p>
        </p:txBody>
      </p:sp>
      <p:sp>
        <p:nvSpPr>
          <p:cNvPr id="7" name="Inhaltsplatzhalter 6">
            <a:extLst>
              <a:ext uri="{FF2B5EF4-FFF2-40B4-BE49-F238E27FC236}">
                <a16:creationId xmlns:a16="http://schemas.microsoft.com/office/drawing/2014/main" id="{304773ED-0B7F-18B7-5C65-6A3B822CDB1E}"/>
              </a:ext>
            </a:extLst>
          </p:cNvPr>
          <p:cNvSpPr>
            <a:spLocks noGrp="1"/>
          </p:cNvSpPr>
          <p:nvPr>
            <p:ph sz="half" idx="2"/>
          </p:nvPr>
        </p:nvSpPr>
        <p:spPr>
          <a:xfrm>
            <a:off x="6240016" y="1269320"/>
            <a:ext cx="5184775" cy="5040000"/>
          </a:xfrm>
        </p:spPr>
        <p:txBody>
          <a:bodyPr>
            <a:normAutofit/>
          </a:bodyPr>
          <a:lstStyle/>
          <a:p>
            <a:pPr marL="0" indent="0">
              <a:buNone/>
            </a:pPr>
            <a:r>
              <a:rPr lang="en-GB" sz="1600" b="1" dirty="0"/>
              <a:t>Mulligan’s (2018:10) Principles:</a:t>
            </a:r>
          </a:p>
          <a:p>
            <a:r>
              <a:rPr lang="en-GB" sz="1600" dirty="0"/>
              <a:t>Acknowledge </a:t>
            </a:r>
            <a:r>
              <a:rPr lang="en-GB" sz="1600" b="1" dirty="0"/>
              <a:t>interconnections</a:t>
            </a:r>
            <a:r>
              <a:rPr lang="en-GB" sz="1600" dirty="0"/>
              <a:t> at all levels within the biosphere.</a:t>
            </a:r>
          </a:p>
          <a:p>
            <a:r>
              <a:rPr lang="en-GB" sz="1600" dirty="0"/>
              <a:t>Acknowledge that there are </a:t>
            </a:r>
            <a:r>
              <a:rPr lang="en-GB" sz="1600" b="1" dirty="0"/>
              <a:t>limits</a:t>
            </a:r>
            <a:r>
              <a:rPr lang="en-GB" sz="1600" dirty="0"/>
              <a:t> to growth.</a:t>
            </a:r>
          </a:p>
          <a:p>
            <a:r>
              <a:rPr lang="en-GB" sz="1600" dirty="0"/>
              <a:t>Remember that </a:t>
            </a:r>
            <a:r>
              <a:rPr lang="en-GB" sz="1600" b="1" dirty="0"/>
              <a:t>prevention</a:t>
            </a:r>
            <a:r>
              <a:rPr lang="en-GB" sz="1600" dirty="0"/>
              <a:t> is better than cure.</a:t>
            </a:r>
          </a:p>
          <a:p>
            <a:r>
              <a:rPr lang="en-GB" sz="1600" dirty="0"/>
              <a:t>Work to improve </a:t>
            </a:r>
            <a:r>
              <a:rPr lang="en-GB" sz="1600" b="1" dirty="0"/>
              <a:t>intra-generational</a:t>
            </a:r>
            <a:r>
              <a:rPr lang="en-GB" sz="1600" dirty="0"/>
              <a:t> </a:t>
            </a:r>
            <a:r>
              <a:rPr lang="en-GB" sz="1600" b="1" dirty="0"/>
              <a:t>equity</a:t>
            </a:r>
            <a:r>
              <a:rPr lang="en-GB" sz="1600" dirty="0"/>
              <a:t>.</a:t>
            </a:r>
          </a:p>
          <a:p>
            <a:r>
              <a:rPr lang="en-GB" sz="1600" dirty="0"/>
              <a:t>Face up to the challenges of </a:t>
            </a:r>
            <a:r>
              <a:rPr lang="en-GB" sz="1600" b="1" dirty="0"/>
              <a:t>intergenerational equity</a:t>
            </a:r>
            <a:r>
              <a:rPr lang="en-GB" sz="1600" dirty="0"/>
              <a:t>.</a:t>
            </a:r>
          </a:p>
          <a:p>
            <a:r>
              <a:rPr lang="en-GB" sz="1600" dirty="0"/>
              <a:t>Respect requisite </a:t>
            </a:r>
            <a:r>
              <a:rPr lang="en-GB" sz="1600" b="1" dirty="0"/>
              <a:t>diversity</a:t>
            </a:r>
            <a:r>
              <a:rPr lang="en-GB" sz="1600" dirty="0"/>
              <a:t> in both nature and culture.</a:t>
            </a:r>
          </a:p>
          <a:p>
            <a:r>
              <a:rPr lang="en-GB" sz="1600" dirty="0"/>
              <a:t>Work for </a:t>
            </a:r>
            <a:r>
              <a:rPr lang="en-GB" sz="1600" b="1" dirty="0"/>
              <a:t>relocalisation</a:t>
            </a:r>
            <a:r>
              <a:rPr lang="en-GB" sz="1600" dirty="0"/>
              <a:t> with global connectedness.</a:t>
            </a:r>
          </a:p>
          <a:p>
            <a:r>
              <a:rPr lang="en-GB" sz="1600" dirty="0"/>
              <a:t>Move from consumerism to </a:t>
            </a:r>
            <a:r>
              <a:rPr lang="en-GB" sz="1600" b="1" dirty="0"/>
              <a:t>quality-of-life</a:t>
            </a:r>
            <a:r>
              <a:rPr lang="en-GB" sz="1600" dirty="0"/>
              <a:t> goals.</a:t>
            </a:r>
          </a:p>
          <a:p>
            <a:r>
              <a:rPr lang="en-GB" sz="1600" dirty="0"/>
              <a:t>Learn how to travel hopefully in a world of </a:t>
            </a:r>
            <a:r>
              <a:rPr lang="en-GB" sz="1600" b="1" dirty="0"/>
              <a:t>uncertainty</a:t>
            </a:r>
            <a:r>
              <a:rPr lang="en-GB" sz="1600" dirty="0"/>
              <a:t>.</a:t>
            </a:r>
          </a:p>
        </p:txBody>
      </p:sp>
      <p:sp>
        <p:nvSpPr>
          <p:cNvPr id="5" name="Datumsplatzhalter 4">
            <a:extLst>
              <a:ext uri="{FF2B5EF4-FFF2-40B4-BE49-F238E27FC236}">
                <a16:creationId xmlns:a16="http://schemas.microsoft.com/office/drawing/2014/main" id="{AFAE3D56-F0A5-AE7A-61CF-7FB5584DBA5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5C38E99-F7C2-0EAE-6C1A-970BAAA73E3E}"/>
              </a:ext>
            </a:extLst>
          </p:cNvPr>
          <p:cNvSpPr>
            <a:spLocks noGrp="1"/>
          </p:cNvSpPr>
          <p:nvPr>
            <p:ph type="ftr" sz="quarter" idx="11"/>
          </p:nvPr>
        </p:nvSpPr>
        <p:spPr/>
        <p:txBody>
          <a:bodyPr/>
          <a:lstStyle/>
          <a:p>
            <a:r>
              <a:rPr lang="en-GB" dirty="0"/>
              <a:t>KMH | L POS</a:t>
            </a:r>
          </a:p>
        </p:txBody>
      </p:sp>
    </p:spTree>
    <p:extLst>
      <p:ext uri="{BB962C8B-B14F-4D97-AF65-F5344CB8AC3E}">
        <p14:creationId xmlns:p14="http://schemas.microsoft.com/office/powerpoint/2010/main" val="2153062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ABB187D-EDBF-6B76-BDD2-BEF4D36C62BB}"/>
              </a:ext>
            </a:extLst>
          </p:cNvPr>
          <p:cNvSpPr>
            <a:spLocks noGrp="1"/>
          </p:cNvSpPr>
          <p:nvPr>
            <p:ph type="sldNum" sz="quarter" idx="12"/>
          </p:nvPr>
        </p:nvSpPr>
        <p:spPr/>
        <p:txBody>
          <a:bodyPr/>
          <a:lstStyle/>
          <a:p>
            <a:fld id="{D836C0FE-70CA-4950-82D6-CF602CC2B770}" type="slidenum">
              <a:rPr lang="en-GB" smtClean="0"/>
              <a:t>36</a:t>
            </a:fld>
            <a:endParaRPr lang="en-GB" dirty="0"/>
          </a:p>
        </p:txBody>
      </p:sp>
      <p:sp>
        <p:nvSpPr>
          <p:cNvPr id="3" name="Titel 2">
            <a:extLst>
              <a:ext uri="{FF2B5EF4-FFF2-40B4-BE49-F238E27FC236}">
                <a16:creationId xmlns:a16="http://schemas.microsoft.com/office/drawing/2014/main" id="{8F71F60D-3C2C-C303-FB31-9DD83410250C}"/>
              </a:ext>
            </a:extLst>
          </p:cNvPr>
          <p:cNvSpPr>
            <a:spLocks noGrp="1"/>
          </p:cNvSpPr>
          <p:nvPr>
            <p:ph type="title"/>
          </p:nvPr>
        </p:nvSpPr>
        <p:spPr/>
        <p:txBody>
          <a:bodyPr/>
          <a:lstStyle/>
          <a:p>
            <a:pPr>
              <a:lnSpc>
                <a:spcPct val="150000"/>
              </a:lnSpc>
            </a:pPr>
            <a:r>
              <a:rPr lang="en-GB" dirty="0"/>
              <a:t>In the End: </a:t>
            </a:r>
            <a:br>
              <a:rPr lang="en-GB" dirty="0"/>
            </a:br>
            <a:r>
              <a:rPr lang="en-GB" dirty="0"/>
              <a:t>Simply apply these Principles!</a:t>
            </a:r>
          </a:p>
        </p:txBody>
      </p:sp>
      <p:sp>
        <p:nvSpPr>
          <p:cNvPr id="8" name="Inhaltsplatzhalter 7">
            <a:extLst>
              <a:ext uri="{FF2B5EF4-FFF2-40B4-BE49-F238E27FC236}">
                <a16:creationId xmlns:a16="http://schemas.microsoft.com/office/drawing/2014/main" id="{814AB545-D02D-5F29-4C76-EB42144CAF94}"/>
              </a:ext>
            </a:extLst>
          </p:cNvPr>
          <p:cNvSpPr>
            <a:spLocks noGrp="1"/>
          </p:cNvSpPr>
          <p:nvPr>
            <p:ph idx="1"/>
          </p:nvPr>
        </p:nvSpPr>
        <p:spPr>
          <a:xfrm>
            <a:off x="695325" y="1628999"/>
            <a:ext cx="3600676" cy="4535265"/>
          </a:xfrm>
        </p:spPr>
        <p:txBody>
          <a:bodyPr/>
          <a:lstStyle/>
          <a:p>
            <a:r>
              <a:rPr lang="en-GB" dirty="0"/>
              <a:t> </a:t>
            </a:r>
            <a:r>
              <a:rPr lang="en-GB" b="1" dirty="0"/>
              <a:t>👉 rational model </a:t>
            </a:r>
            <a:r>
              <a:rPr lang="en-GB" dirty="0"/>
              <a:t>of planning &amp; management</a:t>
            </a:r>
          </a:p>
        </p:txBody>
      </p:sp>
      <p:sp>
        <p:nvSpPr>
          <p:cNvPr id="6" name="Datumsplatzhalter 5">
            <a:extLst>
              <a:ext uri="{FF2B5EF4-FFF2-40B4-BE49-F238E27FC236}">
                <a16:creationId xmlns:a16="http://schemas.microsoft.com/office/drawing/2014/main" id="{89B587D6-C39F-B0BB-F085-3FF7D93DF9F6}"/>
              </a:ext>
            </a:extLst>
          </p:cNvPr>
          <p:cNvSpPr>
            <a:spLocks noGrp="1"/>
          </p:cNvSpPr>
          <p:nvPr>
            <p:ph type="dt" sz="half" idx="10"/>
          </p:nvPr>
        </p:nvSpPr>
        <p:spPr/>
        <p:txBody>
          <a:bodyPr/>
          <a:lstStyle/>
          <a:p>
            <a:r>
              <a:rPr lang="en-GB" dirty="0"/>
              <a:t>(Morgan et al. 2009:59)</a:t>
            </a:r>
          </a:p>
        </p:txBody>
      </p:sp>
      <p:sp>
        <p:nvSpPr>
          <p:cNvPr id="7" name="Fußzeilenplatzhalter 6">
            <a:extLst>
              <a:ext uri="{FF2B5EF4-FFF2-40B4-BE49-F238E27FC236}">
                <a16:creationId xmlns:a16="http://schemas.microsoft.com/office/drawing/2014/main" id="{77A91FAA-BC9B-7E67-0121-20CB68144136}"/>
              </a:ext>
            </a:extLst>
          </p:cNvPr>
          <p:cNvSpPr>
            <a:spLocks noGrp="1"/>
          </p:cNvSpPr>
          <p:nvPr>
            <p:ph type="ftr" sz="quarter" idx="11"/>
          </p:nvPr>
        </p:nvSpPr>
        <p:spPr/>
        <p:txBody>
          <a:bodyPr/>
          <a:lstStyle/>
          <a:p>
            <a:r>
              <a:rPr lang="en-GB" dirty="0"/>
              <a:t>KMH / SEM</a:t>
            </a:r>
          </a:p>
        </p:txBody>
      </p:sp>
      <p:pic>
        <p:nvPicPr>
          <p:cNvPr id="9" name="Picture Placeholder 15">
            <a:hlinkClick r:id="rId2"/>
            <a:extLst>
              <a:ext uri="{FF2B5EF4-FFF2-40B4-BE49-F238E27FC236}">
                <a16:creationId xmlns:a16="http://schemas.microsoft.com/office/drawing/2014/main" id="{63DA8068-6915-4205-8369-DA8AC5928EDB}"/>
              </a:ext>
            </a:extLst>
          </p:cNvPr>
          <p:cNvPicPr>
            <a:picLocks noGrp="1" noChangeAspect="1"/>
          </p:cNvPicPr>
          <p:nvPr/>
        </p:nvPicPr>
        <p:blipFill rotWithShape="1">
          <a:blip r:embed="rId3"/>
          <a:srcRect l="24170" t="13749" r="42010"/>
          <a:stretch/>
        </p:blipFill>
        <p:spPr>
          <a:xfrm>
            <a:off x="6960000" y="549000"/>
            <a:ext cx="2944466" cy="5355408"/>
          </a:xfrm>
          <a:prstGeom prst="rect">
            <a:avLst/>
          </a:prstGeom>
        </p:spPr>
      </p:pic>
    </p:spTree>
    <p:extLst>
      <p:ext uri="{BB962C8B-B14F-4D97-AF65-F5344CB8AC3E}">
        <p14:creationId xmlns:p14="http://schemas.microsoft.com/office/powerpoint/2010/main" val="2737870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88CE28F-3862-6B87-0B01-FC195E41ABD3}"/>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699DE2EC-7520-12AD-A58F-B26D114C759B}"/>
              </a:ext>
            </a:extLst>
          </p:cNvPr>
          <p:cNvSpPr>
            <a:spLocks noGrp="1"/>
          </p:cNvSpPr>
          <p:nvPr>
            <p:ph type="title"/>
          </p:nvPr>
        </p:nvSpPr>
        <p:spPr/>
        <p:txBody>
          <a:bodyPr/>
          <a:lstStyle/>
          <a:p>
            <a:r>
              <a:rPr lang="en-GB" dirty="0"/>
              <a:t>In the End: Simply apply these Principles!</a:t>
            </a:r>
          </a:p>
        </p:txBody>
      </p:sp>
      <p:pic>
        <p:nvPicPr>
          <p:cNvPr id="8" name="Content Placeholder 7" descr="Ein Bild, das Im Haus, Text, Tisch, Mobiliar enthält.&#10;&#10;KI-generierte Inhalte können fehlerhaft sein.">
            <a:extLst>
              <a:ext uri="{FF2B5EF4-FFF2-40B4-BE49-F238E27FC236}">
                <a16:creationId xmlns:a16="http://schemas.microsoft.com/office/drawing/2014/main" id="{6FA0E67D-C5BC-FDDF-5865-7DD320D01B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2000" y="1251686"/>
            <a:ext cx="6551085" cy="4913314"/>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291772F4-E3B7-BBC6-367C-728F962BF7AE}"/>
              </a:ext>
            </a:extLst>
          </p:cNvPr>
          <p:cNvSpPr>
            <a:spLocks noGrp="1"/>
          </p:cNvSpPr>
          <p:nvPr>
            <p:ph type="dt" sz="half" idx="10"/>
          </p:nvPr>
        </p:nvSpPr>
        <p:spPr/>
        <p:txBody>
          <a:bodyPr/>
          <a:lstStyle/>
          <a:p>
            <a:r>
              <a:rPr lang="en-GB" dirty="0"/>
              <a:t>((Höferl, CC BY, 2025))</a:t>
            </a:r>
          </a:p>
        </p:txBody>
      </p:sp>
      <p:sp>
        <p:nvSpPr>
          <p:cNvPr id="6" name="Fußzeilenplatzhalter 5">
            <a:extLst>
              <a:ext uri="{FF2B5EF4-FFF2-40B4-BE49-F238E27FC236}">
                <a16:creationId xmlns:a16="http://schemas.microsoft.com/office/drawing/2014/main" id="{3343D937-EE8A-D681-EC09-AA7DEE590099}"/>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220878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5449896-96D4-5164-AF69-1B3048E4E9F9}"/>
              </a:ext>
            </a:extLst>
          </p:cNvPr>
          <p:cNvSpPr>
            <a:spLocks noGrp="1"/>
          </p:cNvSpPr>
          <p:nvPr>
            <p:ph type="sldNum" sz="quarter" idx="12"/>
          </p:nvPr>
        </p:nvSpPr>
        <p:spPr/>
        <p:txBody>
          <a:bodyPr/>
          <a:lstStyle/>
          <a:p>
            <a:fld id="{D836C0FE-70CA-4950-82D6-CF602CC2B770}" type="slidenum">
              <a:rPr lang="en-GB" smtClean="0"/>
              <a:t>38</a:t>
            </a:fld>
            <a:endParaRPr lang="en-GB" dirty="0"/>
          </a:p>
        </p:txBody>
      </p:sp>
      <p:sp>
        <p:nvSpPr>
          <p:cNvPr id="3" name="Titel 2">
            <a:extLst>
              <a:ext uri="{FF2B5EF4-FFF2-40B4-BE49-F238E27FC236}">
                <a16:creationId xmlns:a16="http://schemas.microsoft.com/office/drawing/2014/main" id="{B9A788B1-C433-1580-182C-58E55C4B22CA}"/>
              </a:ext>
            </a:extLst>
          </p:cNvPr>
          <p:cNvSpPr>
            <a:spLocks noGrp="1"/>
          </p:cNvSpPr>
          <p:nvPr>
            <p:ph type="title"/>
          </p:nvPr>
        </p:nvSpPr>
        <p:spPr/>
        <p:txBody>
          <a:bodyPr/>
          <a:lstStyle/>
          <a:p>
            <a:r>
              <a:rPr lang="en-GB" dirty="0"/>
              <a:t>In the End: Simply apply these Principles!</a:t>
            </a:r>
          </a:p>
        </p:txBody>
      </p:sp>
      <p:pic>
        <p:nvPicPr>
          <p:cNvPr id="8" name="Inhaltsplatzhalter 7">
            <a:hlinkClick r:id="rId2"/>
            <a:extLst>
              <a:ext uri="{FF2B5EF4-FFF2-40B4-BE49-F238E27FC236}">
                <a16:creationId xmlns:a16="http://schemas.microsoft.com/office/drawing/2014/main" id="{3C16006C-BC20-1489-2598-E7A9222227B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075199" y="1628775"/>
            <a:ext cx="8041601" cy="4535488"/>
          </a:xfrm>
        </p:spPr>
      </p:pic>
      <p:sp>
        <p:nvSpPr>
          <p:cNvPr id="5" name="Datumsplatzhalter 4">
            <a:extLst>
              <a:ext uri="{FF2B5EF4-FFF2-40B4-BE49-F238E27FC236}">
                <a16:creationId xmlns:a16="http://schemas.microsoft.com/office/drawing/2014/main" id="{558D7B6B-0BC2-EB35-BB84-CDF291409E9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43AFB8B-4604-1471-D273-1D573DC95E45}"/>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624885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2FE44C7-0270-9713-38C1-D430E9D1C766}"/>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232EB2AD-A83A-31AE-0212-3C0D73AFC9B0}"/>
              </a:ext>
            </a:extLst>
          </p:cNvPr>
          <p:cNvSpPr>
            <a:spLocks noGrp="1"/>
          </p:cNvSpPr>
          <p:nvPr>
            <p:ph type="title"/>
          </p:nvPr>
        </p:nvSpPr>
        <p:spPr/>
        <p:txBody>
          <a:bodyPr/>
          <a:lstStyle/>
          <a:p>
            <a:r>
              <a:rPr lang="en-GB" dirty="0"/>
              <a:t>In the End: Simply apply these Principles!</a:t>
            </a:r>
          </a:p>
        </p:txBody>
      </p:sp>
      <p:pic>
        <p:nvPicPr>
          <p:cNvPr id="8" name="Inhaltsplatzhalter 7">
            <a:hlinkClick r:id="rId3"/>
            <a:extLst>
              <a:ext uri="{FF2B5EF4-FFF2-40B4-BE49-F238E27FC236}">
                <a16:creationId xmlns:a16="http://schemas.microsoft.com/office/drawing/2014/main" id="{AF96222A-2286-3C56-8D88-BA3EDD6408A1}"/>
              </a:ext>
            </a:extLst>
          </p:cNvPr>
          <p:cNvPicPr>
            <a:picLocks noGrp="1" noChangeAspect="1"/>
          </p:cNvPicPr>
          <p:nvPr>
            <p:ph idx="1"/>
          </p:nvPr>
        </p:nvPicPr>
        <p:blipFill>
          <a:blip r:embed="rId4"/>
          <a:stretch>
            <a:fillRect/>
          </a:stretch>
        </p:blipFill>
        <p:spPr>
          <a:xfrm>
            <a:off x="2108860" y="1628775"/>
            <a:ext cx="7974279" cy="4535488"/>
          </a:xfrm>
        </p:spPr>
      </p:pic>
      <p:sp>
        <p:nvSpPr>
          <p:cNvPr id="5" name="Datumsplatzhalter 4">
            <a:extLst>
              <a:ext uri="{FF2B5EF4-FFF2-40B4-BE49-F238E27FC236}">
                <a16:creationId xmlns:a16="http://schemas.microsoft.com/office/drawing/2014/main" id="{C7D499EF-E04C-91E5-D814-D442B53E986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9252CED-D433-6474-DDD4-F7F8B6DA4F45}"/>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63328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D8C5C5B-804C-A444-544F-99F041F2CBAC}"/>
              </a:ext>
            </a:extLst>
          </p:cNvPr>
          <p:cNvSpPr>
            <a:spLocks noGrp="1"/>
          </p:cNvSpPr>
          <p:nvPr>
            <p:ph type="title"/>
          </p:nvPr>
        </p:nvSpPr>
        <p:spPr/>
        <p:txBody>
          <a:bodyPr/>
          <a:lstStyle/>
          <a:p>
            <a:r>
              <a:rPr lang="en-GB" dirty="0"/>
              <a:t>Connected</a:t>
            </a:r>
          </a:p>
        </p:txBody>
      </p:sp>
      <p:sp>
        <p:nvSpPr>
          <p:cNvPr id="5" name="Datumsplatzhalter 4">
            <a:extLst>
              <a:ext uri="{FF2B5EF4-FFF2-40B4-BE49-F238E27FC236}">
                <a16:creationId xmlns:a16="http://schemas.microsoft.com/office/drawing/2014/main" id="{8E7DBEF1-6DA8-3056-B827-32ECD567D61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EFC644D-D9A6-043D-74FD-EFA3F07428DB}"/>
              </a:ext>
            </a:extLst>
          </p:cNvPr>
          <p:cNvSpPr>
            <a:spLocks noGrp="1"/>
          </p:cNvSpPr>
          <p:nvPr>
            <p:ph type="ftr" sz="quarter" idx="11"/>
          </p:nvPr>
        </p:nvSpPr>
        <p:spPr/>
        <p:txBody>
          <a:bodyPr/>
          <a:lstStyle/>
          <a:p>
            <a:r>
              <a:rPr lang="en-GB" dirty="0"/>
              <a:t>KMH / SEM</a:t>
            </a:r>
          </a:p>
        </p:txBody>
      </p:sp>
      <p:sp>
        <p:nvSpPr>
          <p:cNvPr id="7" name="Foliennummernplatzhalter 6">
            <a:extLst>
              <a:ext uri="{FF2B5EF4-FFF2-40B4-BE49-F238E27FC236}">
                <a16:creationId xmlns:a16="http://schemas.microsoft.com/office/drawing/2014/main" id="{0BC3B440-F580-5E32-887A-E5BEF90ACC94}"/>
              </a:ext>
            </a:extLst>
          </p:cNvPr>
          <p:cNvSpPr>
            <a:spLocks noGrp="1"/>
          </p:cNvSpPr>
          <p:nvPr>
            <p:ph type="sldNum" sz="quarter" idx="12"/>
          </p:nvPr>
        </p:nvSpPr>
        <p:spPr/>
        <p:txBody>
          <a:bodyPr/>
          <a:lstStyle/>
          <a:p>
            <a:fld id="{D836C0FE-70CA-4950-82D6-CF602CC2B770}" type="slidenum">
              <a:rPr lang="en-GB" smtClean="0"/>
              <a:t>4</a:t>
            </a:fld>
            <a:endParaRPr lang="en-GB" dirty="0"/>
          </a:p>
        </p:txBody>
      </p:sp>
      <p:pic>
        <p:nvPicPr>
          <p:cNvPr id="8" name="Inhaltsplatzhalter 6">
            <a:extLst>
              <a:ext uri="{FF2B5EF4-FFF2-40B4-BE49-F238E27FC236}">
                <a16:creationId xmlns:a16="http://schemas.microsoft.com/office/drawing/2014/main" id="{8B994EF4-48CD-806D-2925-17CDB5EA5B07}"/>
              </a:ext>
            </a:extLst>
          </p:cNvPr>
          <p:cNvPicPr>
            <a:picLocks noGrp="1" noChangeAspect="1"/>
          </p:cNvPicPr>
          <p:nvPr>
            <p:ph idx="1"/>
          </p:nvPr>
        </p:nvPicPr>
        <p:blipFill>
          <a:blip r:embed="rId2"/>
          <a:stretch>
            <a:fillRect/>
          </a:stretch>
        </p:blipFill>
        <p:spPr>
          <a:xfrm>
            <a:off x="588694" y="1917000"/>
            <a:ext cx="11014612" cy="3959038"/>
          </a:xfrm>
        </p:spPr>
      </p:pic>
    </p:spTree>
    <p:extLst>
      <p:ext uri="{BB962C8B-B14F-4D97-AF65-F5344CB8AC3E}">
        <p14:creationId xmlns:p14="http://schemas.microsoft.com/office/powerpoint/2010/main" val="244712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47D27-359F-BBE3-E3CC-C802328617A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699DB6E-3B55-9F12-38AF-88FA91E2E7C2}"/>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E0931E9A-B45A-BF0B-4BE8-ED18FCEC9F61}"/>
              </a:ext>
            </a:extLst>
          </p:cNvPr>
          <p:cNvSpPr>
            <a:spLocks noGrp="1"/>
          </p:cNvSpPr>
          <p:nvPr>
            <p:ph type="title"/>
          </p:nvPr>
        </p:nvSpPr>
        <p:spPr/>
        <p:txBody>
          <a:bodyPr/>
          <a:lstStyle/>
          <a:p>
            <a:r>
              <a:rPr lang="en-GB" dirty="0"/>
              <a:t>In the End: Simply apply these Principles!</a:t>
            </a:r>
          </a:p>
        </p:txBody>
      </p:sp>
      <p:sp>
        <p:nvSpPr>
          <p:cNvPr id="5" name="Datumsplatzhalter 4">
            <a:extLst>
              <a:ext uri="{FF2B5EF4-FFF2-40B4-BE49-F238E27FC236}">
                <a16:creationId xmlns:a16="http://schemas.microsoft.com/office/drawing/2014/main" id="{93517E7E-B016-C056-2DA4-9168E1897B1B}"/>
              </a:ext>
            </a:extLst>
          </p:cNvPr>
          <p:cNvSpPr>
            <a:spLocks noGrp="1"/>
          </p:cNvSpPr>
          <p:nvPr>
            <p:ph type="dt" sz="half" idx="10"/>
          </p:nvPr>
        </p:nvSpPr>
        <p:spPr/>
        <p:txBody>
          <a:bodyPr/>
          <a:lstStyle/>
          <a:p>
            <a:r>
              <a:rPr lang="en-GB" dirty="0"/>
              <a:t>(ClearEstate, 2022)</a:t>
            </a:r>
          </a:p>
        </p:txBody>
      </p:sp>
      <p:sp>
        <p:nvSpPr>
          <p:cNvPr id="6" name="Fußzeilenplatzhalter 5">
            <a:extLst>
              <a:ext uri="{FF2B5EF4-FFF2-40B4-BE49-F238E27FC236}">
                <a16:creationId xmlns:a16="http://schemas.microsoft.com/office/drawing/2014/main" id="{E568419A-DC36-2700-1876-741F88C7B6CC}"/>
              </a:ext>
            </a:extLst>
          </p:cNvPr>
          <p:cNvSpPr>
            <a:spLocks noGrp="1"/>
          </p:cNvSpPr>
          <p:nvPr>
            <p:ph type="ftr" sz="quarter" idx="11"/>
          </p:nvPr>
        </p:nvSpPr>
        <p:spPr/>
        <p:txBody>
          <a:bodyPr/>
          <a:lstStyle/>
          <a:p>
            <a:r>
              <a:rPr lang="en-GB" dirty="0"/>
              <a:t>KMH / SEM</a:t>
            </a:r>
          </a:p>
        </p:txBody>
      </p:sp>
      <p:pic>
        <p:nvPicPr>
          <p:cNvPr id="9" name="Picture 2" descr="Patagonia Blog">
            <a:hlinkClick r:id="rId2"/>
            <a:extLst>
              <a:ext uri="{FF2B5EF4-FFF2-40B4-BE49-F238E27FC236}">
                <a16:creationId xmlns:a16="http://schemas.microsoft.com/office/drawing/2014/main" id="{BCEA825F-952D-0578-B277-7F1FB7741F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3624" y="1485000"/>
            <a:ext cx="10004752" cy="453548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591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B133D-0233-BA26-58C7-814F661ECC1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F121022-A598-A08C-3F07-FDC7D3CBF098}"/>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Titel 2">
            <a:extLst>
              <a:ext uri="{FF2B5EF4-FFF2-40B4-BE49-F238E27FC236}">
                <a16:creationId xmlns:a16="http://schemas.microsoft.com/office/drawing/2014/main" id="{BEEC69BD-99B3-A46A-CB3C-0C4657AB3106}"/>
              </a:ext>
            </a:extLst>
          </p:cNvPr>
          <p:cNvSpPr>
            <a:spLocks noGrp="1"/>
          </p:cNvSpPr>
          <p:nvPr>
            <p:ph type="title"/>
          </p:nvPr>
        </p:nvSpPr>
        <p:spPr/>
        <p:txBody>
          <a:bodyPr/>
          <a:lstStyle/>
          <a:p>
            <a:r>
              <a:rPr lang="en-GB" dirty="0"/>
              <a:t>In the End: Simply apply these Principles!</a:t>
            </a:r>
          </a:p>
        </p:txBody>
      </p:sp>
      <p:pic>
        <p:nvPicPr>
          <p:cNvPr id="8" name="Inhaltsplatzhalter 7">
            <a:hlinkClick r:id="rId2"/>
            <a:extLst>
              <a:ext uri="{FF2B5EF4-FFF2-40B4-BE49-F238E27FC236}">
                <a16:creationId xmlns:a16="http://schemas.microsoft.com/office/drawing/2014/main" id="{9E1A532E-364B-61DC-7C33-17CA26A8DE9E}"/>
              </a:ext>
            </a:extLst>
          </p:cNvPr>
          <p:cNvPicPr>
            <a:picLocks noGrp="1" noChangeAspect="1"/>
          </p:cNvPicPr>
          <p:nvPr>
            <p:ph idx="1"/>
          </p:nvPr>
        </p:nvPicPr>
        <p:blipFill>
          <a:blip r:embed="rId3"/>
          <a:stretch>
            <a:fillRect/>
          </a:stretch>
        </p:blipFill>
        <p:spPr>
          <a:xfrm>
            <a:off x="2075199" y="1628775"/>
            <a:ext cx="8041601" cy="4535488"/>
          </a:xfrm>
        </p:spPr>
      </p:pic>
      <p:sp>
        <p:nvSpPr>
          <p:cNvPr id="5" name="Datumsplatzhalter 4">
            <a:extLst>
              <a:ext uri="{FF2B5EF4-FFF2-40B4-BE49-F238E27FC236}">
                <a16:creationId xmlns:a16="http://schemas.microsoft.com/office/drawing/2014/main" id="{4DFFB5E2-B44A-AF89-50D7-105459B3B31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A1E2CD1-69BB-BD2C-23C5-C7960529E74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850085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CE24-5359-C3B8-38E2-00840E81140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6AD96D6-DB39-8886-E5B0-7485D02DB3DF}"/>
              </a:ext>
            </a:extLst>
          </p:cNvPr>
          <p:cNvSpPr>
            <a:spLocks noGrp="1"/>
          </p:cNvSpPr>
          <p:nvPr>
            <p:ph type="sldNum" sz="quarter" idx="12"/>
          </p:nvPr>
        </p:nvSpPr>
        <p:spPr/>
        <p:txBody>
          <a:bodyPr/>
          <a:lstStyle/>
          <a:p>
            <a:fld id="{D836C0FE-70CA-4950-82D6-CF602CC2B770}" type="slidenum">
              <a:rPr lang="en-GB" smtClean="0"/>
              <a:t>42</a:t>
            </a:fld>
            <a:endParaRPr lang="en-GB" dirty="0"/>
          </a:p>
        </p:txBody>
      </p:sp>
      <p:sp>
        <p:nvSpPr>
          <p:cNvPr id="3" name="Titel 2">
            <a:extLst>
              <a:ext uri="{FF2B5EF4-FFF2-40B4-BE49-F238E27FC236}">
                <a16:creationId xmlns:a16="http://schemas.microsoft.com/office/drawing/2014/main" id="{D19495E4-EF3B-B2B9-CF90-EC600D3DBC49}"/>
              </a:ext>
            </a:extLst>
          </p:cNvPr>
          <p:cNvSpPr>
            <a:spLocks noGrp="1"/>
          </p:cNvSpPr>
          <p:nvPr>
            <p:ph type="title"/>
          </p:nvPr>
        </p:nvSpPr>
        <p:spPr/>
        <p:txBody>
          <a:bodyPr/>
          <a:lstStyle/>
          <a:p>
            <a:r>
              <a:rPr lang="en-GB" dirty="0"/>
              <a:t>In the End: Simply apply these Principles?</a:t>
            </a:r>
          </a:p>
        </p:txBody>
      </p:sp>
      <p:sp>
        <p:nvSpPr>
          <p:cNvPr id="4" name="Inhaltsplatzhalter 3">
            <a:extLst>
              <a:ext uri="{FF2B5EF4-FFF2-40B4-BE49-F238E27FC236}">
                <a16:creationId xmlns:a16="http://schemas.microsoft.com/office/drawing/2014/main" id="{84D8235B-4894-9482-91C7-79E3761C6ED4}"/>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86A2DAC5-E191-912C-D36C-BDE2A2EC83A4}"/>
              </a:ext>
            </a:extLst>
          </p:cNvPr>
          <p:cNvSpPr>
            <a:spLocks noGrp="1"/>
          </p:cNvSpPr>
          <p:nvPr>
            <p:ph type="dt" sz="half" idx="10"/>
          </p:nvPr>
        </p:nvSpPr>
        <p:spPr/>
        <p:txBody>
          <a:bodyPr/>
          <a:lstStyle/>
          <a:p>
            <a:r>
              <a:rPr lang="en-GB" dirty="0"/>
              <a:t>(WKÖ, 2019; BUNDESKANZLERAMT/DRAGAN TATIC, n.d.)</a:t>
            </a:r>
          </a:p>
        </p:txBody>
      </p:sp>
      <p:sp>
        <p:nvSpPr>
          <p:cNvPr id="6" name="Fußzeilenplatzhalter 5">
            <a:extLst>
              <a:ext uri="{FF2B5EF4-FFF2-40B4-BE49-F238E27FC236}">
                <a16:creationId xmlns:a16="http://schemas.microsoft.com/office/drawing/2014/main" id="{0D7281B6-4BA4-A5F8-0DAD-4C4D1B3B6DFB}"/>
              </a:ext>
            </a:extLst>
          </p:cNvPr>
          <p:cNvSpPr>
            <a:spLocks noGrp="1"/>
          </p:cNvSpPr>
          <p:nvPr>
            <p:ph type="ftr" sz="quarter" idx="11"/>
          </p:nvPr>
        </p:nvSpPr>
        <p:spPr/>
        <p:txBody>
          <a:bodyPr/>
          <a:lstStyle/>
          <a:p>
            <a:r>
              <a:rPr lang="en-GB" dirty="0"/>
              <a:t>KMH / SEM</a:t>
            </a:r>
          </a:p>
        </p:txBody>
      </p:sp>
      <p:pic>
        <p:nvPicPr>
          <p:cNvPr id="8" name="Picture 7">
            <a:hlinkClick r:id="rId2"/>
            <a:extLst>
              <a:ext uri="{FF2B5EF4-FFF2-40B4-BE49-F238E27FC236}">
                <a16:creationId xmlns:a16="http://schemas.microsoft.com/office/drawing/2014/main" id="{60D06FFC-3F1A-BB1C-78F6-FCED58DE5B6B}"/>
              </a:ext>
            </a:extLst>
          </p:cNvPr>
          <p:cNvPicPr>
            <a:picLocks noChangeAspect="1"/>
          </p:cNvPicPr>
          <p:nvPr/>
        </p:nvPicPr>
        <p:blipFill>
          <a:blip r:embed="rId3"/>
          <a:stretch>
            <a:fillRect/>
          </a:stretch>
        </p:blipFill>
        <p:spPr>
          <a:xfrm>
            <a:off x="480000" y="2277000"/>
            <a:ext cx="6066912" cy="3312000"/>
          </a:xfrm>
          <a:prstGeom prst="rect">
            <a:avLst/>
          </a:prstGeom>
          <a:ln w="6350">
            <a:solidFill>
              <a:schemeClr val="tx1"/>
            </a:solidFill>
          </a:ln>
          <a:effectLst>
            <a:outerShdw blurRad="254000" dist="107763" dir="2699994" algn="tl">
              <a:prstClr val="black">
                <a:alpha val="40000"/>
              </a:prstClr>
            </a:outerShdw>
          </a:effectLst>
        </p:spPr>
      </p:pic>
      <p:pic>
        <p:nvPicPr>
          <p:cNvPr id="10" name="Picture 9">
            <a:hlinkClick r:id="rId4"/>
            <a:extLst>
              <a:ext uri="{FF2B5EF4-FFF2-40B4-BE49-F238E27FC236}">
                <a16:creationId xmlns:a16="http://schemas.microsoft.com/office/drawing/2014/main" id="{C84CE768-5AD5-9D4E-0FF5-E10EED4708A5}"/>
              </a:ext>
            </a:extLst>
          </p:cNvPr>
          <p:cNvPicPr>
            <a:picLocks noChangeAspect="1"/>
          </p:cNvPicPr>
          <p:nvPr/>
        </p:nvPicPr>
        <p:blipFill>
          <a:blip r:embed="rId5"/>
          <a:stretch>
            <a:fillRect/>
          </a:stretch>
        </p:blipFill>
        <p:spPr>
          <a:xfrm>
            <a:off x="6929860" y="2277000"/>
            <a:ext cx="4791273" cy="3312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66355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451FF17-5123-E56B-543D-7FF46736C861}"/>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CD092530-155B-9617-DD96-01DF6862F738}"/>
              </a:ext>
            </a:extLst>
          </p:cNvPr>
          <p:cNvSpPr>
            <a:spLocks noGrp="1"/>
          </p:cNvSpPr>
          <p:nvPr>
            <p:ph type="title"/>
          </p:nvPr>
        </p:nvSpPr>
        <p:spPr/>
        <p:txBody>
          <a:bodyPr/>
          <a:lstStyle/>
          <a:p>
            <a:r>
              <a:rPr lang="en-GB" dirty="0"/>
              <a:t>In the End: Simply apply these Principles?</a:t>
            </a:r>
          </a:p>
        </p:txBody>
      </p:sp>
      <p:sp>
        <p:nvSpPr>
          <p:cNvPr id="5" name="Datumsplatzhalter 4">
            <a:extLst>
              <a:ext uri="{FF2B5EF4-FFF2-40B4-BE49-F238E27FC236}">
                <a16:creationId xmlns:a16="http://schemas.microsoft.com/office/drawing/2014/main" id="{F8C62047-1C01-9B6A-05DE-92AAEC8B9D4E}"/>
              </a:ext>
            </a:extLst>
          </p:cNvPr>
          <p:cNvSpPr>
            <a:spLocks noGrp="1"/>
          </p:cNvSpPr>
          <p:nvPr>
            <p:ph type="dt" sz="half" idx="10"/>
          </p:nvPr>
        </p:nvSpPr>
        <p:spPr/>
        <p:txBody>
          <a:bodyPr/>
          <a:lstStyle/>
          <a:p>
            <a:r>
              <a:rPr lang="en-GB" dirty="0"/>
              <a:t>(Led By Donkey/PA Media, 2025)</a:t>
            </a:r>
          </a:p>
        </p:txBody>
      </p:sp>
      <p:sp>
        <p:nvSpPr>
          <p:cNvPr id="6" name="Fußzeilenplatzhalter 5">
            <a:extLst>
              <a:ext uri="{FF2B5EF4-FFF2-40B4-BE49-F238E27FC236}">
                <a16:creationId xmlns:a16="http://schemas.microsoft.com/office/drawing/2014/main" id="{B6014271-2B2E-D37D-6906-48806545CA9B}"/>
              </a:ext>
            </a:extLst>
          </p:cNvPr>
          <p:cNvSpPr>
            <a:spLocks noGrp="1"/>
          </p:cNvSpPr>
          <p:nvPr>
            <p:ph type="ftr" sz="quarter" idx="11"/>
          </p:nvPr>
        </p:nvSpPr>
        <p:spPr/>
        <p:txBody>
          <a:bodyPr/>
          <a:lstStyle/>
          <a:p>
            <a:r>
              <a:rPr lang="en-GB" dirty="0"/>
              <a:t>KMH / SEM</a:t>
            </a:r>
          </a:p>
        </p:txBody>
      </p:sp>
      <p:pic>
        <p:nvPicPr>
          <p:cNvPr id="11" name="Picture 2" descr="Protest gegen Musk bei Tesla-Werk - Staatsschutz ermittelt - ZDFheute">
            <a:hlinkClick r:id="rId2"/>
            <a:extLst>
              <a:ext uri="{FF2B5EF4-FFF2-40B4-BE49-F238E27FC236}">
                <a16:creationId xmlns:a16="http://schemas.microsoft.com/office/drawing/2014/main" id="{C5EB09FE-5C95-9F35-CA78-AC3F61587A7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2705" b="22208"/>
          <a:stretch/>
        </p:blipFill>
        <p:spPr bwMode="auto">
          <a:xfrm>
            <a:off x="1560000" y="1537044"/>
            <a:ext cx="8783998" cy="4287912"/>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071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15858-E6AF-CE77-DCA7-A31D536C1D47}"/>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D41E9713-3BE2-B95E-9022-D3A3CCE315EC}"/>
              </a:ext>
            </a:extLst>
          </p:cNvPr>
          <p:cNvSpPr>
            <a:spLocks noGrp="1"/>
          </p:cNvSpPr>
          <p:nvPr>
            <p:ph type="sldNum" sz="quarter" idx="12"/>
          </p:nvPr>
        </p:nvSpPr>
        <p:spPr/>
        <p:txBody>
          <a:bodyPr/>
          <a:lstStyle/>
          <a:p>
            <a:fld id="{9C057DB4-583E-41A7-BD94-987342018C17}" type="slidenum">
              <a:rPr lang="en-GB" noProof="0" smtClean="0"/>
              <a:pPr/>
              <a:t>44</a:t>
            </a:fld>
            <a:endParaRPr lang="en-GB" noProof="0" dirty="0"/>
          </a:p>
        </p:txBody>
      </p:sp>
      <p:sp>
        <p:nvSpPr>
          <p:cNvPr id="7" name="Titel 6">
            <a:extLst>
              <a:ext uri="{FF2B5EF4-FFF2-40B4-BE49-F238E27FC236}">
                <a16:creationId xmlns:a16="http://schemas.microsoft.com/office/drawing/2014/main" id="{87FAEAB0-A546-7A7A-5D42-B705163CBF74}"/>
              </a:ext>
            </a:extLst>
          </p:cNvPr>
          <p:cNvSpPr>
            <a:spLocks noGrp="1"/>
          </p:cNvSpPr>
          <p:nvPr>
            <p:ph type="title"/>
          </p:nvPr>
        </p:nvSpPr>
        <p:spPr/>
        <p:txBody>
          <a:bodyPr/>
          <a:lstStyle/>
          <a:p>
            <a:r>
              <a:rPr lang="en-GB" dirty="0"/>
              <a:t>Reviewing our performance so far</a:t>
            </a:r>
          </a:p>
        </p:txBody>
      </p:sp>
      <p:pic>
        <p:nvPicPr>
          <p:cNvPr id="11" name="Content Placeholder 10">
            <a:hlinkClick r:id="rId2"/>
            <a:extLst>
              <a:ext uri="{FF2B5EF4-FFF2-40B4-BE49-F238E27FC236}">
                <a16:creationId xmlns:a16="http://schemas.microsoft.com/office/drawing/2014/main" id="{BE45F828-006D-EA45-FE0C-1DB33E7F81A2}"/>
              </a:ext>
            </a:extLst>
          </p:cNvPr>
          <p:cNvPicPr>
            <a:picLocks noGrp="1" noChangeAspect="1"/>
          </p:cNvPicPr>
          <p:nvPr>
            <p:ph idx="1"/>
          </p:nvPr>
        </p:nvPicPr>
        <p:blipFill>
          <a:blip r:embed="rId3"/>
          <a:stretch>
            <a:fillRect/>
          </a:stretch>
        </p:blipFill>
        <p:spPr>
          <a:xfrm>
            <a:off x="336000" y="1359778"/>
            <a:ext cx="10656674" cy="4661222"/>
          </a:xfrm>
        </p:spPr>
      </p:pic>
      <p:sp>
        <p:nvSpPr>
          <p:cNvPr id="3" name="Fußzeilenplatzhalter 2">
            <a:extLst>
              <a:ext uri="{FF2B5EF4-FFF2-40B4-BE49-F238E27FC236}">
                <a16:creationId xmlns:a16="http://schemas.microsoft.com/office/drawing/2014/main" id="{FFC9D219-31AE-5107-06CD-8CFDF57DF730}"/>
              </a:ext>
            </a:extLst>
          </p:cNvPr>
          <p:cNvSpPr>
            <a:spLocks noGrp="1"/>
          </p:cNvSpPr>
          <p:nvPr>
            <p:ph type="ftr" sz="quarter" idx="11"/>
          </p:nvPr>
        </p:nvSpPr>
        <p:spPr/>
        <p:txBody>
          <a:bodyPr/>
          <a:lstStyle/>
          <a:p>
            <a:r>
              <a:rPr lang="en-GB" noProof="0" dirty="0"/>
              <a:t>KMH | IMC 16.04.24</a:t>
            </a:r>
          </a:p>
        </p:txBody>
      </p:sp>
      <p:sp>
        <p:nvSpPr>
          <p:cNvPr id="8" name="Textplatzhalter 7">
            <a:extLst>
              <a:ext uri="{FF2B5EF4-FFF2-40B4-BE49-F238E27FC236}">
                <a16:creationId xmlns:a16="http://schemas.microsoft.com/office/drawing/2014/main" id="{533B85A1-58FD-D929-DCCF-0ED15EDFEC5A}"/>
              </a:ext>
            </a:extLst>
          </p:cNvPr>
          <p:cNvSpPr>
            <a:spLocks noGrp="1"/>
          </p:cNvSpPr>
          <p:nvPr>
            <p:ph type="body" sz="quarter" idx="4294967295"/>
          </p:nvPr>
        </p:nvSpPr>
        <p:spPr>
          <a:xfrm>
            <a:off x="4788000" y="6328937"/>
            <a:ext cx="6456000" cy="365125"/>
          </a:xfrm>
        </p:spPr>
        <p:txBody>
          <a:bodyPr>
            <a:normAutofit fontScale="55000" lnSpcReduction="20000"/>
          </a:bodyPr>
          <a:lstStyle/>
          <a:p>
            <a:pPr marL="0" indent="0">
              <a:buNone/>
            </a:pPr>
            <a:r>
              <a:rPr lang="en-GB" dirty="0"/>
              <a:t>(Azote for Stockholm Resilience Centre, based on analysis in Richardson et al 2023; CC BY-NC-ND)</a:t>
            </a:r>
          </a:p>
        </p:txBody>
      </p:sp>
    </p:spTree>
    <p:extLst>
      <p:ext uri="{BB962C8B-B14F-4D97-AF65-F5344CB8AC3E}">
        <p14:creationId xmlns:p14="http://schemas.microsoft.com/office/powerpoint/2010/main" val="1636521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48FD108-5B8F-0F98-90C7-E1D638AF4CB6}"/>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03C377F4-F19E-F75A-546B-712E2F26641A}"/>
              </a:ext>
            </a:extLst>
          </p:cNvPr>
          <p:cNvSpPr>
            <a:spLocks noGrp="1"/>
          </p:cNvSpPr>
          <p:nvPr>
            <p:ph type="title"/>
          </p:nvPr>
        </p:nvSpPr>
        <p:spPr/>
        <p:txBody>
          <a:bodyPr/>
          <a:lstStyle/>
          <a:p>
            <a:r>
              <a:rPr lang="en-GB" dirty="0"/>
              <a:t>And looking ahead: The WEF-Perspective (2025)</a:t>
            </a:r>
          </a:p>
        </p:txBody>
      </p:sp>
      <p:sp>
        <p:nvSpPr>
          <p:cNvPr id="5" name="Datumsplatzhalter 4">
            <a:extLst>
              <a:ext uri="{FF2B5EF4-FFF2-40B4-BE49-F238E27FC236}">
                <a16:creationId xmlns:a16="http://schemas.microsoft.com/office/drawing/2014/main" id="{7A5DD614-EABD-A5D3-B999-4A07691F711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E90AC97-E3D1-FFAC-9549-774260033755}"/>
              </a:ext>
            </a:extLst>
          </p:cNvPr>
          <p:cNvSpPr>
            <a:spLocks noGrp="1"/>
          </p:cNvSpPr>
          <p:nvPr>
            <p:ph type="ftr" sz="quarter" idx="11"/>
          </p:nvPr>
        </p:nvSpPr>
        <p:spPr/>
        <p:txBody>
          <a:bodyPr/>
          <a:lstStyle/>
          <a:p>
            <a:r>
              <a:rPr lang="en-GB" dirty="0"/>
              <a:t>KMH / SEM</a:t>
            </a:r>
          </a:p>
        </p:txBody>
      </p:sp>
      <p:pic>
        <p:nvPicPr>
          <p:cNvPr id="11" name="Inhaltsplatzhalter 10">
            <a:hlinkClick r:id="rId2"/>
            <a:extLst>
              <a:ext uri="{FF2B5EF4-FFF2-40B4-BE49-F238E27FC236}">
                <a16:creationId xmlns:a16="http://schemas.microsoft.com/office/drawing/2014/main" id="{B465A656-79BB-4240-23FB-97FCAA04F001}"/>
              </a:ext>
            </a:extLst>
          </p:cNvPr>
          <p:cNvPicPr>
            <a:picLocks noGrp="1" noChangeAspect="1"/>
          </p:cNvPicPr>
          <p:nvPr>
            <p:ph idx="1"/>
          </p:nvPr>
        </p:nvPicPr>
        <p:blipFill>
          <a:blip r:embed="rId3">
            <a:clrChange>
              <a:clrFrom>
                <a:srgbClr val="F6F6F6"/>
              </a:clrFrom>
              <a:clrTo>
                <a:srgbClr val="F6F6F6">
                  <a:alpha val="0"/>
                </a:srgbClr>
              </a:clrTo>
            </a:clrChange>
          </a:blip>
          <a:stretch>
            <a:fillRect/>
          </a:stretch>
        </p:blipFill>
        <p:spPr>
          <a:xfrm>
            <a:off x="695324" y="1519371"/>
            <a:ext cx="10801352" cy="4754296"/>
          </a:xfrm>
        </p:spPr>
      </p:pic>
    </p:spTree>
    <p:extLst>
      <p:ext uri="{BB962C8B-B14F-4D97-AF65-F5344CB8AC3E}">
        <p14:creationId xmlns:p14="http://schemas.microsoft.com/office/powerpoint/2010/main" val="656908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D5496EC-F2F6-BE87-5D85-9BB38D47B42B}"/>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5B672A6C-30A3-7EF9-540F-C5A90E74F483}"/>
              </a:ext>
            </a:extLst>
          </p:cNvPr>
          <p:cNvSpPr>
            <a:spLocks noGrp="1"/>
          </p:cNvSpPr>
          <p:nvPr>
            <p:ph type="title"/>
          </p:nvPr>
        </p:nvSpPr>
        <p:spPr>
          <a:xfrm>
            <a:off x="695326" y="405000"/>
            <a:ext cx="8928100" cy="792000"/>
          </a:xfrm>
        </p:spPr>
        <p:txBody>
          <a:bodyPr/>
          <a:lstStyle/>
          <a:p>
            <a:r>
              <a:rPr lang="en-GB" dirty="0"/>
              <a:t>Why is it that hard?</a:t>
            </a:r>
          </a:p>
        </p:txBody>
      </p:sp>
      <p:sp>
        <p:nvSpPr>
          <p:cNvPr id="5" name="Datumsplatzhalter 4">
            <a:extLst>
              <a:ext uri="{FF2B5EF4-FFF2-40B4-BE49-F238E27FC236}">
                <a16:creationId xmlns:a16="http://schemas.microsoft.com/office/drawing/2014/main" id="{1CD3C814-611C-554C-3D1E-5DA908AA00D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44BFC36-3EB0-D4C7-EF94-638A2DC05E8E}"/>
              </a:ext>
            </a:extLst>
          </p:cNvPr>
          <p:cNvSpPr>
            <a:spLocks noGrp="1"/>
          </p:cNvSpPr>
          <p:nvPr>
            <p:ph type="ftr" sz="quarter" idx="11"/>
          </p:nvPr>
        </p:nvSpPr>
        <p:spPr/>
        <p:txBody>
          <a:bodyPr/>
          <a:lstStyle/>
          <a:p>
            <a:r>
              <a:rPr lang="en-GB" dirty="0"/>
              <a:t>KMH / SEM</a:t>
            </a:r>
          </a:p>
        </p:txBody>
      </p:sp>
      <p:pic>
        <p:nvPicPr>
          <p:cNvPr id="1026" name="Picture 2">
            <a:hlinkClick r:id="rId2"/>
            <a:extLst>
              <a:ext uri="{FF2B5EF4-FFF2-40B4-BE49-F238E27FC236}">
                <a16:creationId xmlns:a16="http://schemas.microsoft.com/office/drawing/2014/main" id="{16A6CAD3-2D5F-2A4A-872A-03CD83B6073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94650" y="1367172"/>
            <a:ext cx="10801350" cy="5301828"/>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89AD46A9-813C-8251-BF4C-44EB7B64F660}"/>
              </a:ext>
            </a:extLst>
          </p:cNvPr>
          <p:cNvSpPr txBox="1"/>
          <p:nvPr/>
        </p:nvSpPr>
        <p:spPr>
          <a:xfrm>
            <a:off x="4296000" y="666574"/>
            <a:ext cx="4535426" cy="646331"/>
          </a:xfrm>
          <a:prstGeom prst="rect">
            <a:avLst/>
          </a:prstGeom>
          <a:noFill/>
        </p:spPr>
        <p:txBody>
          <a:bodyPr wrap="square">
            <a:spAutoFit/>
          </a:bodyPr>
          <a:lstStyle/>
          <a:p>
            <a:r>
              <a:rPr lang="en-GB" b="1" dirty="0"/>
              <a:t>Importance of environmentally sustainable and ethical values, by products and services</a:t>
            </a:r>
          </a:p>
        </p:txBody>
      </p:sp>
    </p:spTree>
    <p:extLst>
      <p:ext uri="{BB962C8B-B14F-4D97-AF65-F5344CB8AC3E}">
        <p14:creationId xmlns:p14="http://schemas.microsoft.com/office/powerpoint/2010/main" val="3998818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135B9-F207-E34B-11D1-197AF349C1A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5121B6CC-BE20-CCAB-7857-48A593BB974F}"/>
              </a:ext>
            </a:extLst>
          </p:cNvPr>
          <p:cNvSpPr>
            <a:spLocks noGrp="1"/>
          </p:cNvSpPr>
          <p:nvPr>
            <p:ph type="title"/>
          </p:nvPr>
        </p:nvSpPr>
        <p:spPr/>
        <p:txBody>
          <a:bodyPr/>
          <a:lstStyle/>
          <a:p>
            <a:r>
              <a:rPr lang="en-GB" dirty="0"/>
              <a:t>Can’t we manage our way out?</a:t>
            </a:r>
            <a:br>
              <a:rPr lang="en-GB" dirty="0"/>
            </a:br>
            <a:r>
              <a:rPr lang="en-GB" dirty="0"/>
              <a:t>Part I</a:t>
            </a:r>
          </a:p>
        </p:txBody>
      </p:sp>
      <p:sp>
        <p:nvSpPr>
          <p:cNvPr id="2" name="Foliennummernplatzhalter 1">
            <a:extLst>
              <a:ext uri="{FF2B5EF4-FFF2-40B4-BE49-F238E27FC236}">
                <a16:creationId xmlns:a16="http://schemas.microsoft.com/office/drawing/2014/main" id="{942BFEDF-C7FC-922C-CEC6-515610D374C6}"/>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47</a:t>
            </a:fld>
            <a:endParaRPr lang="en-GB" dirty="0"/>
          </a:p>
        </p:txBody>
      </p:sp>
      <p:sp>
        <p:nvSpPr>
          <p:cNvPr id="6" name="Fußzeilenplatzhalter 5">
            <a:extLst>
              <a:ext uri="{FF2B5EF4-FFF2-40B4-BE49-F238E27FC236}">
                <a16:creationId xmlns:a16="http://schemas.microsoft.com/office/drawing/2014/main" id="{DE403EE5-ACD3-9DDA-8751-C073A89029CA}"/>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1919250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C8EE6-F53E-3E49-22C1-AEFBCE4E44D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9F78F17-E3A1-F308-AA99-1D21A2221128}"/>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73EBD3F5-83B4-FC62-BB82-33FB9442F39B}"/>
              </a:ext>
            </a:extLst>
          </p:cNvPr>
          <p:cNvSpPr>
            <a:spLocks noGrp="1"/>
          </p:cNvSpPr>
          <p:nvPr>
            <p:ph type="title"/>
          </p:nvPr>
        </p:nvSpPr>
        <p:spPr/>
        <p:txBody>
          <a:bodyPr/>
          <a:lstStyle/>
          <a:p>
            <a:r>
              <a:rPr lang="en-GB" dirty="0"/>
              <a:t>Let’s start here and now:</a:t>
            </a:r>
          </a:p>
        </p:txBody>
      </p:sp>
      <p:sp>
        <p:nvSpPr>
          <p:cNvPr id="5" name="Datumsplatzhalter 4">
            <a:extLst>
              <a:ext uri="{FF2B5EF4-FFF2-40B4-BE49-F238E27FC236}">
                <a16:creationId xmlns:a16="http://schemas.microsoft.com/office/drawing/2014/main" id="{464A3BF5-5333-39B1-02E1-31B419754A9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E325F0E-D32C-65FE-666B-AFA7B6DF9CFE}"/>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AD7B9EDA-3575-D485-3099-C0E9AD6F59A7}"/>
              </a:ext>
            </a:extLst>
          </p:cNvPr>
          <p:cNvSpPr>
            <a:spLocks noGrp="1"/>
          </p:cNvSpPr>
          <p:nvPr>
            <p:ph idx="1"/>
          </p:nvPr>
        </p:nvSpPr>
        <p:spPr>
          <a:xfrm>
            <a:off x="695324" y="1341001"/>
            <a:ext cx="10800675" cy="4823264"/>
          </a:xfrm>
        </p:spPr>
        <p:txBody>
          <a:bodyPr>
            <a:normAutofit fontScale="92500"/>
          </a:bodyPr>
          <a:lstStyle/>
          <a:p>
            <a:r>
              <a:rPr lang="en-GB" b="1" dirty="0"/>
              <a:t>What are your personal SMART commitments to sustainability and/or circularity this year?</a:t>
            </a:r>
          </a:p>
          <a:p>
            <a:pPr lvl="1"/>
            <a:r>
              <a:rPr lang="en-GB" dirty="0"/>
              <a:t>From energy, waste over mobility to community engagement</a:t>
            </a:r>
          </a:p>
          <a:p>
            <a:pPr lvl="1"/>
            <a:r>
              <a:rPr lang="en-GB" dirty="0"/>
              <a:t>Private vs. business</a:t>
            </a:r>
          </a:p>
          <a:p>
            <a:pPr lvl="1"/>
            <a:endParaRPr lang="en-GB" sz="1100" dirty="0"/>
          </a:p>
          <a:p>
            <a:r>
              <a:rPr lang="en-GB" b="1" dirty="0"/>
              <a:t>SMART?</a:t>
            </a:r>
          </a:p>
          <a:p>
            <a:pPr lvl="1"/>
            <a:r>
              <a:rPr lang="en-GB" b="1" dirty="0"/>
              <a:t>S</a:t>
            </a:r>
            <a:r>
              <a:rPr lang="en-GB" dirty="0"/>
              <a:t>pecific: Clearly define what needs to be achieved</a:t>
            </a:r>
          </a:p>
          <a:p>
            <a:pPr lvl="1"/>
            <a:r>
              <a:rPr lang="en-GB" b="1" dirty="0"/>
              <a:t>M</a:t>
            </a:r>
            <a:r>
              <a:rPr lang="en-GB" dirty="0"/>
              <a:t>easurable: Include a way to track progress and success</a:t>
            </a:r>
          </a:p>
          <a:p>
            <a:pPr lvl="1"/>
            <a:r>
              <a:rPr lang="en-GB" b="1" dirty="0"/>
              <a:t>A</a:t>
            </a:r>
            <a:r>
              <a:rPr lang="en-GB" dirty="0"/>
              <a:t>chievable: Is it realistic given available resources and constraints?</a:t>
            </a:r>
          </a:p>
          <a:p>
            <a:pPr lvl="1"/>
            <a:r>
              <a:rPr lang="en-GB" b="1" dirty="0"/>
              <a:t>R</a:t>
            </a:r>
            <a:r>
              <a:rPr lang="en-GB" dirty="0"/>
              <a:t>elevant: Align it with your broader objectives or values</a:t>
            </a:r>
          </a:p>
          <a:p>
            <a:pPr lvl="1"/>
            <a:r>
              <a:rPr lang="en-GB" b="1" dirty="0"/>
              <a:t>T</a:t>
            </a:r>
            <a:r>
              <a:rPr lang="en-GB" dirty="0"/>
              <a:t>ime-bound: Give it a deadline or timeframe for completion</a:t>
            </a:r>
          </a:p>
        </p:txBody>
      </p:sp>
    </p:spTree>
    <p:extLst>
      <p:ext uri="{BB962C8B-B14F-4D97-AF65-F5344CB8AC3E}">
        <p14:creationId xmlns:p14="http://schemas.microsoft.com/office/powerpoint/2010/main" val="1566676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C4D31-DB1B-3C07-6577-7A7A954D0B5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4FA0F11-0077-EFD5-11AA-5649A1891456}"/>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EA25FE31-6D3D-8B2B-E2E6-B1BDF23BF363}"/>
              </a:ext>
            </a:extLst>
          </p:cNvPr>
          <p:cNvSpPr>
            <a:spLocks noGrp="1"/>
          </p:cNvSpPr>
          <p:nvPr>
            <p:ph type="title"/>
          </p:nvPr>
        </p:nvSpPr>
        <p:spPr/>
        <p:txBody>
          <a:bodyPr/>
          <a:lstStyle/>
          <a:p>
            <a:r>
              <a:rPr lang="en-GB" dirty="0"/>
              <a:t>Let’s start here and now:</a:t>
            </a:r>
          </a:p>
        </p:txBody>
      </p:sp>
      <p:sp>
        <p:nvSpPr>
          <p:cNvPr id="5" name="Datumsplatzhalter 4">
            <a:extLst>
              <a:ext uri="{FF2B5EF4-FFF2-40B4-BE49-F238E27FC236}">
                <a16:creationId xmlns:a16="http://schemas.microsoft.com/office/drawing/2014/main" id="{3CE9454C-D6FD-85C1-1794-E4485A74CCA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1C8494D-E81E-D257-7834-EF25AC75104C}"/>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D41C72AF-70B6-058C-8F3C-D4B87BFFC6A9}"/>
              </a:ext>
            </a:extLst>
          </p:cNvPr>
          <p:cNvSpPr>
            <a:spLocks noGrp="1"/>
          </p:cNvSpPr>
          <p:nvPr>
            <p:ph idx="1"/>
          </p:nvPr>
        </p:nvSpPr>
        <p:spPr>
          <a:xfrm>
            <a:off x="695324" y="1341001"/>
            <a:ext cx="10800675" cy="4823264"/>
          </a:xfrm>
        </p:spPr>
        <p:txBody>
          <a:bodyPr>
            <a:normAutofit/>
          </a:bodyPr>
          <a:lstStyle/>
          <a:p>
            <a:r>
              <a:rPr lang="en-GB" b="1" dirty="0"/>
              <a:t>Like:</a:t>
            </a:r>
          </a:p>
          <a:p>
            <a:pPr lvl="1"/>
            <a:r>
              <a:rPr lang="en-GB" i="1" dirty="0"/>
              <a:t>"I will reduce my meat consumption by eating vegetarian meals twice a week.“</a:t>
            </a:r>
          </a:p>
          <a:p>
            <a:pPr lvl="1"/>
            <a:r>
              <a:rPr lang="en-GB" i="1" dirty="0"/>
              <a:t>"I will only buy second-hand clothing for the next three months.“</a:t>
            </a:r>
          </a:p>
          <a:p>
            <a:pPr lvl="1"/>
            <a:r>
              <a:rPr lang="en-GB" i="1" dirty="0"/>
              <a:t>"I will use public transport instead of driving for this semester.“</a:t>
            </a:r>
          </a:p>
          <a:p>
            <a:pPr lvl="1"/>
            <a:r>
              <a:rPr lang="en-GB" i="1" dirty="0"/>
              <a:t>"I will advocate for sustainability at my soccer club.“</a:t>
            </a:r>
          </a:p>
          <a:p>
            <a:pPr lvl="1"/>
            <a:r>
              <a:rPr lang="en-GB" i="1" dirty="0"/>
              <a:t>…</a:t>
            </a:r>
            <a:endParaRPr lang="en-GB" dirty="0"/>
          </a:p>
        </p:txBody>
      </p:sp>
    </p:spTree>
    <p:extLst>
      <p:ext uri="{BB962C8B-B14F-4D97-AF65-F5344CB8AC3E}">
        <p14:creationId xmlns:p14="http://schemas.microsoft.com/office/powerpoint/2010/main" val="1017389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4B09A-7D47-538D-2696-58D34FB2ED3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9100324C-9DFE-7486-C499-64807F70629C}"/>
              </a:ext>
            </a:extLst>
          </p:cNvPr>
          <p:cNvSpPr>
            <a:spLocks noGrp="1"/>
          </p:cNvSpPr>
          <p:nvPr>
            <p:ph type="title"/>
          </p:nvPr>
        </p:nvSpPr>
        <p:spPr/>
        <p:txBody>
          <a:bodyPr/>
          <a:lstStyle/>
          <a:p>
            <a:r>
              <a:rPr lang="en-GB" dirty="0"/>
              <a:t>Looking back …</a:t>
            </a:r>
          </a:p>
        </p:txBody>
      </p:sp>
    </p:spTree>
    <p:extLst>
      <p:ext uri="{BB962C8B-B14F-4D97-AF65-F5344CB8AC3E}">
        <p14:creationId xmlns:p14="http://schemas.microsoft.com/office/powerpoint/2010/main" val="1699420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Outlook</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50</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87423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4226D1-919A-F124-DB5A-95C0E398BFF6}"/>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B5947EDC-077D-D134-6164-50D150BDE0F9}"/>
              </a:ext>
            </a:extLst>
          </p:cNvPr>
          <p:cNvSpPr>
            <a:spLocks noGrp="1"/>
          </p:cNvSpPr>
          <p:nvPr>
            <p:ph type="title"/>
          </p:nvPr>
        </p:nvSpPr>
        <p:spPr/>
        <p:txBody>
          <a:bodyPr/>
          <a:lstStyle/>
          <a:p>
            <a:r>
              <a:rPr lang="en-GB" dirty="0"/>
              <a:t>Wrap it up</a:t>
            </a:r>
          </a:p>
        </p:txBody>
      </p:sp>
      <p:sp>
        <p:nvSpPr>
          <p:cNvPr id="5" name="Datumsplatzhalter 4">
            <a:extLst>
              <a:ext uri="{FF2B5EF4-FFF2-40B4-BE49-F238E27FC236}">
                <a16:creationId xmlns:a16="http://schemas.microsoft.com/office/drawing/2014/main" id="{910E433C-7B57-4C20-7145-EFA2667E67F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A5BC5D3-204C-3746-8561-5668805C3C88}"/>
              </a:ext>
            </a:extLst>
          </p:cNvPr>
          <p:cNvSpPr>
            <a:spLocks noGrp="1"/>
          </p:cNvSpPr>
          <p:nvPr>
            <p:ph type="ftr" sz="quarter" idx="11"/>
          </p:nvPr>
        </p:nvSpPr>
        <p:spPr/>
        <p:txBody>
          <a:bodyPr/>
          <a:lstStyle/>
          <a:p>
            <a:r>
              <a:rPr lang="en-GB" dirty="0"/>
              <a:t>KMH / SEM</a:t>
            </a:r>
          </a:p>
        </p:txBody>
      </p:sp>
      <p:sp>
        <p:nvSpPr>
          <p:cNvPr id="8" name="Inhaltsplatzhalter 7">
            <a:extLst>
              <a:ext uri="{FF2B5EF4-FFF2-40B4-BE49-F238E27FC236}">
                <a16:creationId xmlns:a16="http://schemas.microsoft.com/office/drawing/2014/main" id="{CB612B51-45A6-1EC4-E83D-01F116BBDC6D}"/>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407494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en-GB" smtClean="0"/>
              <a:t>52</a:t>
            </a:fld>
            <a:endParaRPr lang="en-GB"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147D1BC0-799B-0AD9-5F2E-0C702CB24D2C}"/>
              </a:ext>
            </a:extLst>
          </p:cNvPr>
          <p:cNvSpPr>
            <a:spLocks noGrp="1"/>
          </p:cNvSpPr>
          <p:nvPr>
            <p:ph idx="1"/>
          </p:nvPr>
        </p:nvSpPr>
        <p:spPr/>
        <p:txBody>
          <a:bodyPr/>
          <a:lstStyle/>
          <a:p>
            <a:endParaRPr lang="en-GB" dirty="0"/>
          </a:p>
        </p:txBody>
      </p:sp>
      <p:pic>
        <p:nvPicPr>
          <p:cNvPr id="10" name="Grafik 9">
            <a:extLst>
              <a:ext uri="{FF2B5EF4-FFF2-40B4-BE49-F238E27FC236}">
                <a16:creationId xmlns:a16="http://schemas.microsoft.com/office/drawing/2014/main" id="{00F3F48E-9279-C7D3-A68E-A792C71C8B63}"/>
              </a:ext>
            </a:extLst>
          </p:cNvPr>
          <p:cNvPicPr>
            <a:picLocks noChangeAspect="1"/>
          </p:cNvPicPr>
          <p:nvPr/>
        </p:nvPicPr>
        <p:blipFill>
          <a:blip r:embed="rId3"/>
          <a:stretch>
            <a:fillRect/>
          </a:stretch>
        </p:blipFill>
        <p:spPr>
          <a:xfrm rot="440936">
            <a:off x="4227416" y="762653"/>
            <a:ext cx="3736492" cy="616426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996422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6C1F4BC-18D1-D88F-CE07-CA3FA86F42C4}"/>
              </a:ext>
            </a:extLst>
          </p:cNvPr>
          <p:cNvSpPr>
            <a:spLocks noGrp="1"/>
          </p:cNvSpPr>
          <p:nvPr>
            <p:ph type="title"/>
          </p:nvPr>
        </p:nvSpPr>
        <p:spPr/>
        <p:txBody>
          <a:bodyPr/>
          <a:lstStyle/>
          <a:p>
            <a:r>
              <a:rPr lang="en-GB" dirty="0"/>
              <a:t>You know, Sustainability!</a:t>
            </a:r>
          </a:p>
        </p:txBody>
      </p:sp>
      <p:sp>
        <p:nvSpPr>
          <p:cNvPr id="5" name="Datumsplatzhalter 4">
            <a:extLst>
              <a:ext uri="{FF2B5EF4-FFF2-40B4-BE49-F238E27FC236}">
                <a16:creationId xmlns:a16="http://schemas.microsoft.com/office/drawing/2014/main" id="{8A23CE7B-8808-5700-0B7A-76FD5A9A7A6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CCCB176-668E-1919-E01C-8357661C9BD2}"/>
              </a:ext>
            </a:extLst>
          </p:cNvPr>
          <p:cNvSpPr>
            <a:spLocks noGrp="1"/>
          </p:cNvSpPr>
          <p:nvPr>
            <p:ph type="ftr" sz="quarter" idx="11"/>
          </p:nvPr>
        </p:nvSpPr>
        <p:spPr/>
        <p:txBody>
          <a:bodyPr/>
          <a:lstStyle/>
          <a:p>
            <a:r>
              <a:rPr lang="en-GB" dirty="0"/>
              <a:t>KMH / SEM</a:t>
            </a:r>
          </a:p>
        </p:txBody>
      </p:sp>
      <p:sp>
        <p:nvSpPr>
          <p:cNvPr id="7" name="Foliennummernplatzhalter 6">
            <a:extLst>
              <a:ext uri="{FF2B5EF4-FFF2-40B4-BE49-F238E27FC236}">
                <a16:creationId xmlns:a16="http://schemas.microsoft.com/office/drawing/2014/main" id="{3CC59E98-9855-A690-9244-B833A338956C}"/>
              </a:ext>
            </a:extLst>
          </p:cNvPr>
          <p:cNvSpPr>
            <a:spLocks noGrp="1"/>
          </p:cNvSpPr>
          <p:nvPr>
            <p:ph type="sldNum" sz="quarter" idx="12"/>
          </p:nvPr>
        </p:nvSpPr>
        <p:spPr/>
        <p:txBody>
          <a:bodyPr/>
          <a:lstStyle/>
          <a:p>
            <a:fld id="{D836C0FE-70CA-4950-82D6-CF602CC2B770}" type="slidenum">
              <a:rPr lang="en-GB" smtClean="0"/>
              <a:t>6</a:t>
            </a:fld>
            <a:endParaRPr lang="en-GB" dirty="0"/>
          </a:p>
        </p:txBody>
      </p:sp>
      <p:pic>
        <p:nvPicPr>
          <p:cNvPr id="8" name="Inhaltsplatzhalter 7">
            <a:extLst>
              <a:ext uri="{FF2B5EF4-FFF2-40B4-BE49-F238E27FC236}">
                <a16:creationId xmlns:a16="http://schemas.microsoft.com/office/drawing/2014/main" id="{F4F0FDA7-54FF-1853-D51E-2A761287C5F2}"/>
              </a:ext>
            </a:extLst>
          </p:cNvPr>
          <p:cNvPicPr>
            <a:picLocks noGrp="1" noChangeAspect="1"/>
          </p:cNvPicPr>
          <p:nvPr>
            <p:ph idx="1"/>
          </p:nvPr>
        </p:nvPicPr>
        <p:blipFill>
          <a:blip r:embed="rId2"/>
          <a:stretch>
            <a:fillRect/>
          </a:stretch>
        </p:blipFill>
        <p:spPr>
          <a:xfrm>
            <a:off x="199669" y="1094938"/>
            <a:ext cx="11792662" cy="4998062"/>
          </a:xfrm>
          <a:prstGeom prst="rect">
            <a:avLst/>
          </a:prstGeom>
        </p:spPr>
      </p:pic>
    </p:spTree>
    <p:extLst>
      <p:ext uri="{BB962C8B-B14F-4D97-AF65-F5344CB8AC3E}">
        <p14:creationId xmlns:p14="http://schemas.microsoft.com/office/powerpoint/2010/main" val="2331508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F2B6F-94A6-DBF0-28FA-F01F359F0D63}"/>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3EC2DC1B-EBE2-2431-05B0-6CEB0F94736D}"/>
              </a:ext>
            </a:extLst>
          </p:cNvPr>
          <p:cNvSpPr>
            <a:spLocks noGrp="1"/>
          </p:cNvSpPr>
          <p:nvPr>
            <p:ph type="title"/>
          </p:nvPr>
        </p:nvSpPr>
        <p:spPr/>
        <p:txBody>
          <a:bodyPr/>
          <a:lstStyle/>
          <a:p>
            <a:r>
              <a:rPr lang="en-GB" dirty="0"/>
              <a:t>“The” definition of sustainability?</a:t>
            </a:r>
          </a:p>
        </p:txBody>
      </p:sp>
      <p:sp>
        <p:nvSpPr>
          <p:cNvPr id="4" name="Inhaltsplatzhalter 3">
            <a:extLst>
              <a:ext uri="{FF2B5EF4-FFF2-40B4-BE49-F238E27FC236}">
                <a16:creationId xmlns:a16="http://schemas.microsoft.com/office/drawing/2014/main" id="{5DAB7062-5A94-43E2-AD40-5CBA49E568AB}"/>
              </a:ext>
            </a:extLst>
          </p:cNvPr>
          <p:cNvSpPr>
            <a:spLocks noGrp="1"/>
          </p:cNvSpPr>
          <p:nvPr>
            <p:ph idx="1"/>
          </p:nvPr>
        </p:nvSpPr>
        <p:spPr/>
        <p:txBody>
          <a:bodyPr/>
          <a:lstStyle/>
          <a:p>
            <a:endParaRPr lang="en-GB" dirty="0"/>
          </a:p>
        </p:txBody>
      </p:sp>
      <p:pic>
        <p:nvPicPr>
          <p:cNvPr id="6" name="WORKimage">
            <a:hlinkClick r:id="rId2"/>
            <a:extLst>
              <a:ext uri="{FF2B5EF4-FFF2-40B4-BE49-F238E27FC236}">
                <a16:creationId xmlns:a16="http://schemas.microsoft.com/office/drawing/2014/main" id="{BD2DA132-8C0A-18C6-E5B2-77D5C9FE9480}"/>
              </a:ext>
            </a:extLst>
          </p:cNvPr>
          <p:cNvPicPr>
            <a:picLocks noChangeAspect="1"/>
          </p:cNvPicPr>
          <p:nvPr/>
        </p:nvPicPr>
        <p:blipFill>
          <a:blip r:embed="rId3"/>
          <a:stretch>
            <a:fillRect/>
          </a:stretch>
        </p:blipFill>
        <p:spPr>
          <a:xfrm rot="21253478">
            <a:off x="3419356" y="1419939"/>
            <a:ext cx="4777287" cy="6768741"/>
          </a:xfrm>
          <a:prstGeom prst="rect">
            <a:avLst/>
          </a:prstGeom>
          <a:ln w="6350">
            <a:solidFill>
              <a:schemeClr val="tx1"/>
            </a:solidFill>
          </a:ln>
          <a:effectLst>
            <a:outerShdw blurRad="254000" dist="107763" dir="2699994" algn="tl">
              <a:prstClr val="black">
                <a:alpha val="40000"/>
              </a:prstClr>
            </a:outerShdw>
          </a:effectLst>
        </p:spPr>
      </p:pic>
      <p:sp>
        <p:nvSpPr>
          <p:cNvPr id="7" name="Fußzeilenplatzhalter 6">
            <a:extLst>
              <a:ext uri="{FF2B5EF4-FFF2-40B4-BE49-F238E27FC236}">
                <a16:creationId xmlns:a16="http://schemas.microsoft.com/office/drawing/2014/main" id="{2CD341B9-BEB6-2CF8-FB09-96A45EED7294}"/>
              </a:ext>
            </a:extLst>
          </p:cNvPr>
          <p:cNvSpPr>
            <a:spLocks noGrp="1"/>
          </p:cNvSpPr>
          <p:nvPr>
            <p:ph type="ftr" sz="quarter" idx="11"/>
          </p:nvPr>
        </p:nvSpPr>
        <p:spPr/>
        <p:txBody>
          <a:bodyPr/>
          <a:lstStyle/>
          <a:p>
            <a:r>
              <a:rPr lang="en-GB" dirty="0"/>
              <a:t>KMH | L POS</a:t>
            </a:r>
          </a:p>
        </p:txBody>
      </p:sp>
      <p:sp>
        <p:nvSpPr>
          <p:cNvPr id="8" name="Foliennummernplatzhalter 7">
            <a:extLst>
              <a:ext uri="{FF2B5EF4-FFF2-40B4-BE49-F238E27FC236}">
                <a16:creationId xmlns:a16="http://schemas.microsoft.com/office/drawing/2014/main" id="{CE10F63D-7DCF-A170-A151-A4C86DF35605}"/>
              </a:ext>
            </a:extLst>
          </p:cNvPr>
          <p:cNvSpPr>
            <a:spLocks noGrp="1"/>
          </p:cNvSpPr>
          <p:nvPr>
            <p:ph type="sldNum" sz="quarter" idx="12"/>
          </p:nvPr>
        </p:nvSpPr>
        <p:spPr/>
        <p:txBody>
          <a:bodyPr/>
          <a:lstStyle/>
          <a:p>
            <a:fld id="{D836C0FE-70CA-4950-82D6-CF602CC2B770}" type="slidenum">
              <a:rPr lang="en-GB" smtClean="0"/>
              <a:t>7</a:t>
            </a:fld>
            <a:endParaRPr lang="en-GB" dirty="0"/>
          </a:p>
        </p:txBody>
      </p:sp>
      <p:sp>
        <p:nvSpPr>
          <p:cNvPr id="9" name="Datumsplatzhalter 8">
            <a:extLst>
              <a:ext uri="{FF2B5EF4-FFF2-40B4-BE49-F238E27FC236}">
                <a16:creationId xmlns:a16="http://schemas.microsoft.com/office/drawing/2014/main" id="{36341782-FB55-A664-0652-494D006A95FA}"/>
              </a:ext>
            </a:extLst>
          </p:cNvPr>
          <p:cNvSpPr>
            <a:spLocks noGrp="1"/>
          </p:cNvSpPr>
          <p:nvPr>
            <p:ph type="dt" sz="half" idx="10"/>
          </p:nvPr>
        </p:nvSpPr>
        <p:spPr/>
        <p:txBody>
          <a:bodyPr/>
          <a:lstStyle/>
          <a:p>
            <a:endParaRPr lang="en-GB" dirty="0"/>
          </a:p>
        </p:txBody>
      </p:sp>
    </p:spTree>
    <p:extLst>
      <p:ext uri="{BB962C8B-B14F-4D97-AF65-F5344CB8AC3E}">
        <p14:creationId xmlns:p14="http://schemas.microsoft.com/office/powerpoint/2010/main" val="614781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CEFCDF7-2C38-3F98-0660-8F41B45F947D}"/>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4908035E-BC54-A829-2518-04FC29199AAB}"/>
              </a:ext>
            </a:extLst>
          </p:cNvPr>
          <p:cNvSpPr>
            <a:spLocks noGrp="1"/>
          </p:cNvSpPr>
          <p:nvPr>
            <p:ph type="title"/>
          </p:nvPr>
        </p:nvSpPr>
        <p:spPr/>
        <p:txBody>
          <a:bodyPr/>
          <a:lstStyle/>
          <a:p>
            <a:r>
              <a:rPr lang="en-GB" dirty="0"/>
              <a:t>The most iconic definition:</a:t>
            </a:r>
          </a:p>
        </p:txBody>
      </p:sp>
      <p:sp>
        <p:nvSpPr>
          <p:cNvPr id="4" name="Inhaltsplatzhalter 3">
            <a:extLst>
              <a:ext uri="{FF2B5EF4-FFF2-40B4-BE49-F238E27FC236}">
                <a16:creationId xmlns:a16="http://schemas.microsoft.com/office/drawing/2014/main" id="{0E256B93-553D-0882-4553-CC4F404E7067}"/>
              </a:ext>
            </a:extLst>
          </p:cNvPr>
          <p:cNvSpPr>
            <a:spLocks noGrp="1"/>
          </p:cNvSpPr>
          <p:nvPr>
            <p:ph idx="1"/>
          </p:nvPr>
        </p:nvSpPr>
        <p:spPr>
          <a:xfrm>
            <a:off x="695325" y="1844675"/>
            <a:ext cx="6120755" cy="4319589"/>
          </a:xfrm>
        </p:spPr>
        <p:txBody>
          <a:bodyPr/>
          <a:lstStyle/>
          <a:p>
            <a:r>
              <a:rPr lang="en-GB" i="1" dirty="0"/>
              <a:t>“Humanity has the ability to make development sustainable—to ensure that it </a:t>
            </a:r>
            <a:r>
              <a:rPr lang="en-GB" b="1" i="1" dirty="0"/>
              <a:t>meets the needs of the present without compromising the ability of future generations to meet their own needs</a:t>
            </a:r>
            <a:r>
              <a:rPr lang="en-GB" i="1" dirty="0"/>
              <a:t>.”</a:t>
            </a:r>
            <a:br>
              <a:rPr lang="en-GB" i="1" dirty="0"/>
            </a:br>
            <a:br>
              <a:rPr lang="en-GB" dirty="0"/>
            </a:br>
            <a:r>
              <a:rPr lang="en-GB" dirty="0"/>
              <a:t>(World Commission on Environment and Development, 1987:8)</a:t>
            </a:r>
          </a:p>
        </p:txBody>
      </p:sp>
      <p:sp>
        <p:nvSpPr>
          <p:cNvPr id="5" name="Datumsplatzhalter 4">
            <a:extLst>
              <a:ext uri="{FF2B5EF4-FFF2-40B4-BE49-F238E27FC236}">
                <a16:creationId xmlns:a16="http://schemas.microsoft.com/office/drawing/2014/main" id="{C6C9FFC3-4124-F6DB-B80A-FFC44869303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86651D1-178A-AF50-7562-085D062F4CEB}"/>
              </a:ext>
            </a:extLst>
          </p:cNvPr>
          <p:cNvSpPr>
            <a:spLocks noGrp="1"/>
          </p:cNvSpPr>
          <p:nvPr>
            <p:ph type="ftr" sz="quarter" idx="11"/>
          </p:nvPr>
        </p:nvSpPr>
        <p:spPr/>
        <p:txBody>
          <a:bodyPr/>
          <a:lstStyle/>
          <a:p>
            <a:r>
              <a:rPr lang="en-GB" dirty="0"/>
              <a:t>KMH | L POS</a:t>
            </a:r>
          </a:p>
        </p:txBody>
      </p:sp>
      <p:pic>
        <p:nvPicPr>
          <p:cNvPr id="1026" name="Picture 2" descr="Our Common Future (Oxford Paperbacks)">
            <a:extLst>
              <a:ext uri="{FF2B5EF4-FFF2-40B4-BE49-F238E27FC236}">
                <a16:creationId xmlns:a16="http://schemas.microsoft.com/office/drawing/2014/main" id="{F3BECC01-CCFD-9076-EF64-6D3555E47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7535" y="1628800"/>
            <a:ext cx="2636922" cy="4062286"/>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45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CEFCDF7-2C38-3F98-0660-8F41B45F947D}"/>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4908035E-BC54-A829-2518-04FC29199AAB}"/>
              </a:ext>
            </a:extLst>
          </p:cNvPr>
          <p:cNvSpPr>
            <a:spLocks noGrp="1"/>
          </p:cNvSpPr>
          <p:nvPr>
            <p:ph type="title"/>
          </p:nvPr>
        </p:nvSpPr>
        <p:spPr/>
        <p:txBody>
          <a:bodyPr/>
          <a:lstStyle/>
          <a:p>
            <a:r>
              <a:rPr lang="en-GB" dirty="0"/>
              <a:t>The most iconic definition:</a:t>
            </a:r>
          </a:p>
        </p:txBody>
      </p:sp>
      <p:sp>
        <p:nvSpPr>
          <p:cNvPr id="4" name="Inhaltsplatzhalter 3">
            <a:extLst>
              <a:ext uri="{FF2B5EF4-FFF2-40B4-BE49-F238E27FC236}">
                <a16:creationId xmlns:a16="http://schemas.microsoft.com/office/drawing/2014/main" id="{0E256B93-553D-0882-4553-CC4F404E7067}"/>
              </a:ext>
            </a:extLst>
          </p:cNvPr>
          <p:cNvSpPr>
            <a:spLocks noGrp="1"/>
          </p:cNvSpPr>
          <p:nvPr>
            <p:ph idx="1"/>
          </p:nvPr>
        </p:nvSpPr>
        <p:spPr>
          <a:xfrm>
            <a:off x="695325" y="1844675"/>
            <a:ext cx="6120755" cy="4319589"/>
          </a:xfrm>
        </p:spPr>
        <p:txBody>
          <a:bodyPr>
            <a:normAutofit/>
          </a:bodyPr>
          <a:lstStyle/>
          <a:p>
            <a:r>
              <a:rPr lang="en-GB" i="1" dirty="0"/>
              <a:t>“Yet in the end, sustainable development is not a fixed state of harmony, but rather a process of change in which the </a:t>
            </a:r>
            <a:r>
              <a:rPr lang="en-GB" b="1" i="1" dirty="0"/>
              <a:t>exploitation of resources, the direction of investments, the orientation of technological development, and institutional change</a:t>
            </a:r>
            <a:r>
              <a:rPr lang="en-GB" i="1" dirty="0"/>
              <a:t> are made </a:t>
            </a:r>
            <a:r>
              <a:rPr lang="en-GB" b="1" i="1" dirty="0"/>
              <a:t>consistent with future as well as present needs</a:t>
            </a:r>
            <a:r>
              <a:rPr lang="en-GB" i="1" dirty="0"/>
              <a:t>.” </a:t>
            </a:r>
            <a:br>
              <a:rPr lang="en-GB" dirty="0"/>
            </a:br>
            <a:br>
              <a:rPr lang="en-GB" dirty="0"/>
            </a:br>
            <a:r>
              <a:rPr lang="en-GB" dirty="0"/>
              <a:t>(World Commission on Environment and Development, 1987:9)</a:t>
            </a:r>
          </a:p>
        </p:txBody>
      </p:sp>
      <p:sp>
        <p:nvSpPr>
          <p:cNvPr id="5" name="Datumsplatzhalter 4">
            <a:extLst>
              <a:ext uri="{FF2B5EF4-FFF2-40B4-BE49-F238E27FC236}">
                <a16:creationId xmlns:a16="http://schemas.microsoft.com/office/drawing/2014/main" id="{C6C9FFC3-4124-F6DB-B80A-FFC44869303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86651D1-178A-AF50-7562-085D062F4CEB}"/>
              </a:ext>
            </a:extLst>
          </p:cNvPr>
          <p:cNvSpPr>
            <a:spLocks noGrp="1"/>
          </p:cNvSpPr>
          <p:nvPr>
            <p:ph type="ftr" sz="quarter" idx="11"/>
          </p:nvPr>
        </p:nvSpPr>
        <p:spPr/>
        <p:txBody>
          <a:bodyPr/>
          <a:lstStyle/>
          <a:p>
            <a:r>
              <a:rPr lang="en-GB" dirty="0"/>
              <a:t>KMH | L POS</a:t>
            </a:r>
          </a:p>
        </p:txBody>
      </p:sp>
      <p:pic>
        <p:nvPicPr>
          <p:cNvPr id="1026" name="Picture 2" descr="Our Common Future (Oxford Paperbacks)">
            <a:extLst>
              <a:ext uri="{FF2B5EF4-FFF2-40B4-BE49-F238E27FC236}">
                <a16:creationId xmlns:a16="http://schemas.microsoft.com/office/drawing/2014/main" id="{F3BECC01-CCFD-9076-EF64-6D3555E47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7535" y="1628800"/>
            <a:ext cx="2636922" cy="4062286"/>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230602"/>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57150" cap="rnd"/>
      </a:spPr>
      <a:bodyPr rtlCol="0" anchor="ctr"/>
      <a:lstStyle>
        <a:defPPr algn="ctr">
          <a:defRPr/>
        </a:defPPr>
      </a:lstStyle>
      <a:style>
        <a:lnRef idx="1">
          <a:schemeClr val="accent2"/>
        </a:lnRef>
        <a:fillRef idx="0">
          <a:schemeClr val="accent2"/>
        </a:fillRef>
        <a:effectRef idx="0">
          <a:schemeClr val="accent2"/>
        </a:effectRef>
        <a:fontRef idx="minor">
          <a:schemeClr val="tx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5C4301-C29D-407B-9381-82889EE8729E}">
  <ds:schemaRefs>
    <ds:schemaRef ds:uri="http://schemas.microsoft.com/office/2006/documentManagement/types"/>
    <ds:schemaRef ds:uri="http://schemas.microsoft.com/office/infopath/2007/PartnerControls"/>
    <ds:schemaRef ds:uri="http://purl.org/dc/dcmitype/"/>
    <ds:schemaRef ds:uri="http://www.w3.org/XML/1998/namespace"/>
    <ds:schemaRef ds:uri="http://schemas.microsoft.com/office/2006/metadata/properties"/>
    <ds:schemaRef ds:uri="http://purl.org/dc/elements/1.1/"/>
    <ds:schemaRef ds:uri="http://schemas.openxmlformats.org/package/2006/metadata/core-properties"/>
    <ds:schemaRef ds:uri="ee2a1aa5-80d5-48a3-91f0-fb64e0be4770"/>
    <ds:schemaRef ds:uri="http://purl.org/dc/terms/"/>
    <ds:schemaRef ds:uri="983343c7-a106-418e-a2df-312e52841f70"/>
  </ds:schemaRefs>
</ds:datastoreItem>
</file>

<file path=customXml/itemProps2.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3.xml><?xml version="1.0" encoding="utf-8"?>
<ds:datastoreItem xmlns:ds="http://schemas.openxmlformats.org/officeDocument/2006/customXml" ds:itemID="{71BAE630-D628-4797-A1CE-8B15A21B16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2a1aa5-80d5-48a3-91f0-fb64e0be4770"/>
    <ds:schemaRef ds:uri="983343c7-a106-418e-a2df-312e52841f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1972</Words>
  <Application>Microsoft Office PowerPoint</Application>
  <PresentationFormat>Breitbild</PresentationFormat>
  <Paragraphs>317</Paragraphs>
  <Slides>53</Slides>
  <Notes>5</Notes>
  <HiddenSlides>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53</vt:i4>
      </vt:variant>
    </vt:vector>
  </HeadingPairs>
  <TitlesOfParts>
    <vt:vector size="60" baseType="lpstr">
      <vt:lpstr>Arial</vt:lpstr>
      <vt:lpstr>Bookman Old Style</vt:lpstr>
      <vt:lpstr>Calibri</vt:lpstr>
      <vt:lpstr>Cambria</vt:lpstr>
      <vt:lpstr>Symbol</vt:lpstr>
      <vt:lpstr>Wingdings</vt:lpstr>
      <vt:lpstr>IMC University of Applied Sciences</vt:lpstr>
      <vt:lpstr>Intro</vt:lpstr>
      <vt:lpstr>Overview</vt:lpstr>
      <vt:lpstr>A Look in  the Syllabus</vt:lpstr>
      <vt:lpstr>Connected</vt:lpstr>
      <vt:lpstr>Looking back …</vt:lpstr>
      <vt:lpstr>You know, Sustainability!</vt:lpstr>
      <vt:lpstr>“The” definition of sustainability?</vt:lpstr>
      <vt:lpstr>The most iconic definition:</vt:lpstr>
      <vt:lpstr>The most iconic definition:</vt:lpstr>
      <vt:lpstr>@ Needs?</vt:lpstr>
      <vt:lpstr>@ What development? </vt:lpstr>
      <vt:lpstr>@ What development? </vt:lpstr>
      <vt:lpstr>Rostow’s (1960) Stages of Economic Growth</vt:lpstr>
      <vt:lpstr>Rostow's Stages of Economic Growth</vt:lpstr>
      <vt:lpstr>Earth-Systems Perspective?</vt:lpstr>
      <vt:lpstr>Understanding society as hybrid system  (e.g. Fischer-Kowalski and Weisz 1999)</vt:lpstr>
      <vt:lpstr>To sum it up: We’ve come a long way </vt:lpstr>
      <vt:lpstr>But what exactly is Global Change?</vt:lpstr>
      <vt:lpstr>Non-human causes</vt:lpstr>
      <vt:lpstr>Human causes</vt:lpstr>
      <vt:lpstr>Great Acceleration: Steffen et al. (2015)</vt:lpstr>
      <vt:lpstr>A conclusion: Dominant linear model</vt:lpstr>
      <vt:lpstr>Our national Overshoot Days</vt:lpstr>
      <vt:lpstr>Reviewing our performance so far</vt:lpstr>
      <vt:lpstr>Climate Change – but how?</vt:lpstr>
      <vt:lpstr>Where is  the Problem?</vt:lpstr>
      <vt:lpstr>Elkington’s  “Tripple Bottom Line” (1994)</vt:lpstr>
      <vt:lpstr>To sum it up: We’ve come a long way </vt:lpstr>
      <vt:lpstr>SDG structured</vt:lpstr>
      <vt:lpstr>The iconic “Butterfly Diagram”: </vt:lpstr>
      <vt:lpstr>Three common strategies</vt:lpstr>
      <vt:lpstr>1. Efficiency</vt:lpstr>
      <vt:lpstr>2. Sufficiency</vt:lpstr>
      <vt:lpstr>3. Consistency</vt:lpstr>
      <vt:lpstr>Some key concepts &amp; principles:</vt:lpstr>
      <vt:lpstr>In the End:  Simply apply these Principles!</vt:lpstr>
      <vt:lpstr>In the End: Simply apply these Principles!</vt:lpstr>
      <vt:lpstr>In the End: Simply apply these Principles!</vt:lpstr>
      <vt:lpstr>In the End: Simply apply these Principles!</vt:lpstr>
      <vt:lpstr>In the End: Simply apply these Principles!</vt:lpstr>
      <vt:lpstr>In the End: Simply apply these Principles!</vt:lpstr>
      <vt:lpstr>In the End: Simply apply these Principles?</vt:lpstr>
      <vt:lpstr>In the End: Simply apply these Principles?</vt:lpstr>
      <vt:lpstr>Reviewing our performance so far</vt:lpstr>
      <vt:lpstr>And looking ahead: The WEF-Perspective (2025)</vt:lpstr>
      <vt:lpstr>Why is it that hard?</vt:lpstr>
      <vt:lpstr>Can’t we manage our way out? Part I</vt:lpstr>
      <vt:lpstr>Let’s start here and now:</vt:lpstr>
      <vt:lpstr>Let’s start here and now:</vt:lpstr>
      <vt:lpstr>Outlook</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239</cp:revision>
  <dcterms:created xsi:type="dcterms:W3CDTF">2023-06-26T10:57:31Z</dcterms:created>
  <dcterms:modified xsi:type="dcterms:W3CDTF">2025-03-18T12:45:03Z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